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9" r:id="rId4"/>
    <p:sldId id="261" r:id="rId5"/>
    <p:sldId id="264" r:id="rId6"/>
    <p:sldId id="280" r:id="rId7"/>
    <p:sldId id="258" r:id="rId8"/>
    <p:sldId id="279" r:id="rId9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eu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779"/>
    <a:srgbClr val="59C5EC"/>
    <a:srgbClr val="E8EFF3"/>
    <a:srgbClr val="000000"/>
    <a:srgbClr val="5A82A0"/>
    <a:srgbClr val="7B6984"/>
    <a:srgbClr val="6D3B4F"/>
    <a:srgbClr val="99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2B7D20-4A93-CF32-866C-FB9573D373B8}" v="1" dt="2019-06-23T14:04:44.348"/>
    <p1510:client id="{5200C2C0-B509-455B-ADC2-4DD59FF6A4A0}" v="952" dt="2019-06-24T10:28:56.016"/>
    <p1510:client id="{AEE17048-30B1-3A3D-E54E-4F1CAB0A5725}" v="46" dt="2019-06-23T14:48:42.714"/>
    <p1510:client id="{899488D0-6704-42A5-AE52-A7835B10C91D}" v="10" dt="2019-06-23T13:50:33.289"/>
    <p1510:client id="{B138E2F4-7707-21E2-DE9C-CCBC38D1779D}" v="385" dt="2019-06-23T14:34:32.711"/>
  </p1510:revLst>
</p1510:revInfo>
</file>

<file path=ppt/tableStyles.xml><?xml version="1.0" encoding="utf-8"?>
<a:tblStyleLst xmlns:a="http://schemas.openxmlformats.org/drawingml/2006/main" def="{93296810-A885-4BE3-A3E7-6D5BEEA58F3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315" autoAdjust="0"/>
  </p:normalViewPr>
  <p:slideViewPr>
    <p:cSldViewPr snapToGrid="0" showGuides="1">
      <p:cViewPr varScale="1">
        <p:scale>
          <a:sx n="87" d="100"/>
          <a:sy n="87" d="100"/>
        </p:scale>
        <p:origin x="5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8D1E0C90-1D4B-4894-A52F-6A61A87821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FC6E43D-3065-44B8-88CF-754AF46FCB4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292D01-0A6F-4559-B0BD-BE2A6C8C32AF}" type="datetime1">
              <a:rPr lang="fr-FR" smtClean="0"/>
              <a:t>23/06/2019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CC3A23-7175-4E59-B38B-B4E81F5213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BF400A4-4A42-4A50-BC86-D7DA38EF2A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42A9F-EB4A-4976-901B-F47991B5E154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379072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E0BB1-75E7-4127-9A41-85D2E129C7BA}" type="datetime1">
              <a:rPr lang="fr-FR" smtClean="0"/>
              <a:pPr/>
              <a:t>23/06/2019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DAC6CC0-914F-4A6F-B8FE-1137B7ABBBE0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256457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DAC6CC0-914F-4A6F-B8FE-1137B7ABBBE0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936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DAC6CC0-914F-4A6F-B8FE-1137B7ABBBE0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9768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DAC6CC0-914F-4A6F-B8FE-1137B7ABBBE0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7493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DAC6CC0-914F-4A6F-B8FE-1137B7ABBBE0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6380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DAC6CC0-914F-4A6F-B8FE-1137B7ABBBE0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80150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DAC6CC0-914F-4A6F-B8FE-1137B7ABBBE0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5610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DAC6CC0-914F-4A6F-B8FE-1137B7ABBBE0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18164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DAC6CC0-914F-4A6F-B8FE-1137B7ABBBE0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5677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 avec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4A9E66CD-99CC-45B1-A15D-3626A61608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CF15D4B3-A0CD-4C14-BB5E-CB9859BD8A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4480" y="1746127"/>
            <a:ext cx="1463040" cy="98755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rtlCol="0" anchor="ctr" anchorCtr="0">
            <a:normAutofit/>
          </a:bodyPr>
          <a:lstStyle>
            <a:lvl1pPr algn="ctr">
              <a:defRPr sz="550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28730"/>
            <a:ext cx="11274552" cy="1772070"/>
          </a:xfrm>
          <a:solidFill>
            <a:schemeClr val="accent1">
              <a:alpha val="30000"/>
            </a:schemeClr>
          </a:solidFill>
        </p:spPr>
        <p:txBody>
          <a:bodyPr tIns="252000" rIns="90000" rtlCol="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660364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dre cerc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AA4D017-0A70-4D48-AAEC-419979E1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573810-F87A-4787-B1F3-7431C48A1A45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7BBC7E7-6231-47E3-8EF5-B6940485E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FCF16B4-2B81-4254-9C13-836431B5E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301015CF-499A-4BBE-9753-C58924478363}"/>
              </a:ext>
            </a:extLst>
          </p:cNvPr>
          <p:cNvSpPr/>
          <p:nvPr userDrawn="1"/>
        </p:nvSpPr>
        <p:spPr>
          <a:xfrm>
            <a:off x="1810787" y="2541781"/>
            <a:ext cx="2322576" cy="2322576"/>
          </a:xfrm>
          <a:prstGeom prst="ellipse">
            <a:avLst/>
          </a:prstGeom>
          <a:gradFill>
            <a:gsLst>
              <a:gs pos="0">
                <a:schemeClr val="bg2">
                  <a:alpha val="10000"/>
                </a:schemeClr>
              </a:gs>
              <a:gs pos="100000">
                <a:schemeClr val="bg2">
                  <a:lumMod val="75000"/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A25F4982-38CF-44F1-8F23-63FB784DDB3F}"/>
              </a:ext>
            </a:extLst>
          </p:cNvPr>
          <p:cNvSpPr/>
          <p:nvPr userDrawn="1"/>
        </p:nvSpPr>
        <p:spPr>
          <a:xfrm>
            <a:off x="3997452" y="2200193"/>
            <a:ext cx="3008376" cy="3008376"/>
          </a:xfrm>
          <a:prstGeom prst="ellipse">
            <a:avLst/>
          </a:prstGeom>
          <a:gradFill>
            <a:gsLst>
              <a:gs pos="100000">
                <a:schemeClr val="bg2">
                  <a:lumMod val="75000"/>
                  <a:alpha val="20000"/>
                </a:schemeClr>
              </a:gs>
              <a:gs pos="0">
                <a:schemeClr val="tx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3" name="Ovale 22">
            <a:extLst>
              <a:ext uri="{FF2B5EF4-FFF2-40B4-BE49-F238E27FC236}">
                <a16:creationId xmlns:a16="http://schemas.microsoft.com/office/drawing/2014/main" id="{2E9E2742-0CF7-4498-9804-D4E1B556238F}"/>
              </a:ext>
            </a:extLst>
          </p:cNvPr>
          <p:cNvSpPr/>
          <p:nvPr userDrawn="1"/>
        </p:nvSpPr>
        <p:spPr>
          <a:xfrm>
            <a:off x="6869918" y="1978150"/>
            <a:ext cx="3511296" cy="3511296"/>
          </a:xfrm>
          <a:prstGeom prst="ellipse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7" name="Espace réservé du texte 7">
            <a:extLst>
              <a:ext uri="{FF2B5EF4-FFF2-40B4-BE49-F238E27FC236}">
                <a16:creationId xmlns:a16="http://schemas.microsoft.com/office/drawing/2014/main" id="{6BA84852-3669-4ADB-BADA-A7F54196B2B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73295" y="3071195"/>
            <a:ext cx="1797559" cy="781561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 dirty="0"/>
              <a:t>1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332ADE7C-CB58-4543-8A89-D1BAA23B59E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730075" y="5649340"/>
            <a:ext cx="2484000" cy="334918"/>
          </a:xfrm>
        </p:spPr>
        <p:txBody>
          <a:bodyPr lIns="36000" tIns="0" rIns="0" bIns="0" rtlCol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29" name="Espace réservé du texte 11">
            <a:extLst>
              <a:ext uri="{FF2B5EF4-FFF2-40B4-BE49-F238E27FC236}">
                <a16:creationId xmlns:a16="http://schemas.microsoft.com/office/drawing/2014/main" id="{BEF70025-7AF3-426D-AAE8-5D25E1A5CB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5887" y="3909381"/>
            <a:ext cx="1596816" cy="430700"/>
          </a:xfrm>
        </p:spPr>
        <p:txBody>
          <a:bodyPr lIns="36000" tIns="0" rIns="0" bIns="0" rtlCol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 rtl="0"/>
            <a:r>
              <a:rPr lang="fr-FR" noProof="0" dirty="0"/>
              <a:t>Milliard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B48A1176-4AC8-4197-8737-21A26EC60370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362457" y="5674484"/>
            <a:ext cx="2484000" cy="334918"/>
          </a:xfrm>
        </p:spPr>
        <p:txBody>
          <a:bodyPr lIns="36000" tIns="0" rIns="0" bIns="0" rtlCol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31" name="Espace réservé du texte 2">
            <a:extLst>
              <a:ext uri="{FF2B5EF4-FFF2-40B4-BE49-F238E27FC236}">
                <a16:creationId xmlns:a16="http://schemas.microsoft.com/office/drawing/2014/main" id="{9E48A353-E825-43A2-9268-3772DF852C93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7383566" y="5656692"/>
            <a:ext cx="2484000" cy="334918"/>
          </a:xfrm>
        </p:spPr>
        <p:txBody>
          <a:bodyPr lIns="36000" tIns="0" rIns="0" bIns="0" rtlCol="0" anchor="b">
            <a:normAutofit/>
          </a:bodyPr>
          <a:lstStyle>
            <a:lvl1pPr marL="0" indent="0" algn="ctr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32" name="Espace réservé du texte 7">
            <a:extLst>
              <a:ext uri="{FF2B5EF4-FFF2-40B4-BE49-F238E27FC236}">
                <a16:creationId xmlns:a16="http://schemas.microsoft.com/office/drawing/2014/main" id="{289C6559-A412-4545-8BEA-9C8CF0E92D8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2860" y="3068895"/>
            <a:ext cx="1797559" cy="781561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 dirty="0"/>
              <a:t>1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:a16="http://schemas.microsoft.com/office/drawing/2014/main" id="{0B7BFF13-EDBB-45CE-97A5-A148A3ACA7A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726786" y="3068895"/>
            <a:ext cx="1797559" cy="781561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 dirty="0"/>
              <a:t>1</a:t>
            </a:r>
          </a:p>
        </p:txBody>
      </p:sp>
      <p:sp>
        <p:nvSpPr>
          <p:cNvPr id="34" name="Espace réservé du texte 11">
            <a:extLst>
              <a:ext uri="{FF2B5EF4-FFF2-40B4-BE49-F238E27FC236}">
                <a16:creationId xmlns:a16="http://schemas.microsoft.com/office/drawing/2014/main" id="{4CFD8A3C-72E7-4646-94B5-3D08F2A9B98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03232" y="3917466"/>
            <a:ext cx="1596816" cy="430700"/>
          </a:xfrm>
        </p:spPr>
        <p:txBody>
          <a:bodyPr lIns="36000" tIns="0" rIns="0" bIns="0" rtlCol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 rtl="0"/>
            <a:r>
              <a:rPr lang="fr-FR" noProof="0" dirty="0"/>
              <a:t>Milliard</a:t>
            </a:r>
          </a:p>
        </p:txBody>
      </p:sp>
      <p:sp>
        <p:nvSpPr>
          <p:cNvPr id="35" name="Espace réservé du texte 11">
            <a:extLst>
              <a:ext uri="{FF2B5EF4-FFF2-40B4-BE49-F238E27FC236}">
                <a16:creationId xmlns:a16="http://schemas.microsoft.com/office/drawing/2014/main" id="{16E9923E-87D9-40DD-9F02-63A0EE936A1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27157" y="3917466"/>
            <a:ext cx="1596816" cy="430700"/>
          </a:xfrm>
        </p:spPr>
        <p:txBody>
          <a:bodyPr lIns="36000" tIns="0" rIns="0" bIns="0" rtlCol="0">
            <a:no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</a:lstStyle>
          <a:p>
            <a:pPr lvl="0" rtl="0"/>
            <a:r>
              <a:rPr lang="fr-FR" noProof="0" dirty="0"/>
              <a:t>Milliard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138ED511-212A-DA4E-98FC-496D7B92A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53F5D1F3-7B20-844A-AD7A-66AA1CAC2557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 rtlCol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30910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 avec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6096000" y="2875541"/>
            <a:ext cx="5653088" cy="272491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955D2F-A48D-43CB-B5A8-DC837FFF16AD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909018"/>
          </a:xfrm>
        </p:spPr>
        <p:txBody>
          <a:bodyPr lIns="36000" tIns="0" rIns="0" bIns="0" rtlCol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0" y="2891583"/>
            <a:ext cx="6096000" cy="2724912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3278541"/>
            <a:ext cx="4820533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Espace réservé du texte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2" y="3663631"/>
            <a:ext cx="4820533" cy="1618232"/>
          </a:xfrm>
        </p:spPr>
        <p:txBody>
          <a:bodyPr lIns="36000" tIns="0" rIns="0" bIns="0" rtlCol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1pPr>
            <a:lvl2pPr marL="628650" indent="-17145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495790" y="3278541"/>
            <a:ext cx="4820533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7" name="Espace réservé du texte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495790" y="3663631"/>
            <a:ext cx="4820533" cy="1618232"/>
          </a:xfrm>
        </p:spPr>
        <p:txBody>
          <a:bodyPr lIns="36000" tIns="0" rIns="0" bIns="0" rtlCol="0">
            <a:normAutofit/>
          </a:bodyPr>
          <a:lstStyle>
            <a:lvl1pPr marL="171450" indent="-1714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1pPr>
            <a:lvl2pPr marL="628650" indent="-17145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14" name="Espace réservé d’image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618333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9AECFA43-CD95-4331-BDD6-DA02FC838900}"/>
              </a:ext>
            </a:extLst>
          </p:cNvPr>
          <p:cNvSpPr/>
          <p:nvPr userDrawn="1"/>
        </p:nvSpPr>
        <p:spPr>
          <a:xfrm>
            <a:off x="0" y="1426745"/>
            <a:ext cx="12192000" cy="498348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623"/>
            <a:ext cx="1080000" cy="234000"/>
          </a:xfrm>
        </p:spPr>
        <p:txBody>
          <a:bodyPr rtlCol="0"/>
          <a:lstStyle/>
          <a:p>
            <a:pPr rtl="0"/>
            <a:fld id="{DC257223-AB22-413C-A79F-B4E5000FF708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2" name="Espace réservé d’image 11" descr="Quadrant logo des concurrents">
            <a:extLst>
              <a:ext uri="{FF2B5EF4-FFF2-40B4-BE49-F238E27FC236}">
                <a16:creationId xmlns:a16="http://schemas.microsoft.com/office/drawing/2014/main" id="{AA265DB5-0ACC-4872-94A9-E59194B1A497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800279"/>
            <a:ext cx="1772153" cy="77724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pPr rtl="0"/>
            <a:r>
              <a:rPr lang="fr-FR" noProof="0" dirty="0"/>
              <a:t>Concurrent 2</a:t>
            </a:r>
          </a:p>
          <a:p>
            <a:pPr rtl="0"/>
            <a:r>
              <a:rPr lang="fr-FR" noProof="0" dirty="0"/>
              <a:t>Logo</a:t>
            </a:r>
          </a:p>
        </p:txBody>
      </p:sp>
      <p:sp>
        <p:nvSpPr>
          <p:cNvPr id="23" name="Espace réservé d’image 11" descr="Quadrant logo des concurrents">
            <a:extLst>
              <a:ext uri="{FF2B5EF4-FFF2-40B4-BE49-F238E27FC236}">
                <a16:creationId xmlns:a16="http://schemas.microsoft.com/office/drawing/2014/main" id="{D93F8F87-5281-4F40-82FC-A4B985EAFE8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237506"/>
            <a:ext cx="1772153" cy="77724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pPr rtl="0"/>
            <a:r>
              <a:rPr lang="fr-FR" noProof="0" dirty="0"/>
              <a:t>Concurrent 1</a:t>
            </a:r>
          </a:p>
          <a:p>
            <a:pPr rtl="0"/>
            <a:r>
              <a:rPr lang="fr-FR" noProof="0" dirty="0"/>
              <a:t>Logo</a:t>
            </a:r>
          </a:p>
        </p:txBody>
      </p:sp>
      <p:sp>
        <p:nvSpPr>
          <p:cNvPr id="24" name="Espace réservé d’image 11" descr="Quadrant logo des concurrents">
            <a:extLst>
              <a:ext uri="{FF2B5EF4-FFF2-40B4-BE49-F238E27FC236}">
                <a16:creationId xmlns:a16="http://schemas.microsoft.com/office/drawing/2014/main" id="{DEEA12AF-CE7B-41C2-8A17-EC693ECF8C3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678392"/>
            <a:ext cx="1772153" cy="77724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pPr rtl="0"/>
            <a:r>
              <a:rPr lang="fr-FR" noProof="0" dirty="0"/>
              <a:t>Concurrent 3</a:t>
            </a:r>
          </a:p>
          <a:p>
            <a:pPr rtl="0"/>
            <a:r>
              <a:rPr lang="fr-FR" noProof="0" dirty="0"/>
              <a:t>Logo</a:t>
            </a:r>
          </a:p>
        </p:txBody>
      </p:sp>
      <p:sp>
        <p:nvSpPr>
          <p:cNvPr id="25" name="Espace réservé d’image 11" descr="Quadrant logo des concurrents">
            <a:extLst>
              <a:ext uri="{FF2B5EF4-FFF2-40B4-BE49-F238E27FC236}">
                <a16:creationId xmlns:a16="http://schemas.microsoft.com/office/drawing/2014/main" id="{5F18F8B8-2496-4093-BFC7-531592943EB3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856931"/>
            <a:ext cx="1772153" cy="77724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pPr rtl="0"/>
            <a:r>
              <a:rPr lang="fr-FR" noProof="0" dirty="0"/>
              <a:t>Concurrent 4</a:t>
            </a:r>
          </a:p>
          <a:p>
            <a:pPr rtl="0"/>
            <a:r>
              <a:rPr lang="fr-FR" noProof="0" dirty="0"/>
              <a:t>Logo</a:t>
            </a:r>
          </a:p>
        </p:txBody>
      </p:sp>
      <p:sp>
        <p:nvSpPr>
          <p:cNvPr id="28" name="Espace réservé d’image 11" descr="Quadrant logo des concurrents">
            <a:extLst>
              <a:ext uri="{FF2B5EF4-FFF2-40B4-BE49-F238E27FC236}">
                <a16:creationId xmlns:a16="http://schemas.microsoft.com/office/drawing/2014/main" id="{7FA1C20D-8A7C-4FF1-8DFB-ECACC4C2BC63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783318"/>
            <a:ext cx="1772153" cy="77724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pPr rtl="0"/>
            <a:r>
              <a:rPr lang="fr-FR" noProof="0" dirty="0"/>
              <a:t>Concurrent 5</a:t>
            </a:r>
          </a:p>
          <a:p>
            <a:pPr rtl="0"/>
            <a:r>
              <a:rPr lang="fr-FR" noProof="0" dirty="0"/>
              <a:t>Logo</a:t>
            </a:r>
          </a:p>
        </p:txBody>
      </p:sp>
      <p:sp>
        <p:nvSpPr>
          <p:cNvPr id="29" name="Espace réservé d’image 11" descr="Quadrant logo des concurrents">
            <a:extLst>
              <a:ext uri="{FF2B5EF4-FFF2-40B4-BE49-F238E27FC236}">
                <a16:creationId xmlns:a16="http://schemas.microsoft.com/office/drawing/2014/main" id="{62CD1D6A-EBAA-473C-A87B-407D209FA4F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55216" y="4546154"/>
            <a:ext cx="1772153" cy="777240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/>
            </a:lvl1pPr>
          </a:lstStyle>
          <a:p>
            <a:pPr rtl="0"/>
            <a:r>
              <a:rPr lang="fr-FR" noProof="0" dirty="0"/>
              <a:t>Concurrent 6</a:t>
            </a:r>
          </a:p>
          <a:p>
            <a:pPr rtl="0"/>
            <a:r>
              <a:rPr lang="fr-FR" noProof="0" dirty="0"/>
              <a:t>Logo</a:t>
            </a:r>
          </a:p>
        </p:txBody>
      </p:sp>
      <p:sp>
        <p:nvSpPr>
          <p:cNvPr id="33" name="Espace réservé du texte 7">
            <a:extLst>
              <a:ext uri="{FF2B5EF4-FFF2-40B4-BE49-F238E27FC236}">
                <a16:creationId xmlns:a16="http://schemas.microsoft.com/office/drawing/2014/main" id="{07B05968-4C1C-466A-8E74-060D9E16DA9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836613" y="3922337"/>
            <a:ext cx="2741612" cy="248888"/>
          </a:xfrm>
        </p:spPr>
        <p:txBody>
          <a:bodyPr rtlCol="0">
            <a:noAutofit/>
          </a:bodyPr>
          <a:lstStyle>
            <a:lvl1pPr marL="0" indent="0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fr-FR" noProof="0" dirty="0"/>
              <a:t>Plus coûteux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0A0E78D4-0FC2-422B-8A0E-4B77C857682A}"/>
              </a:ext>
            </a:extLst>
          </p:cNvPr>
          <p:cNvCxnSpPr/>
          <p:nvPr userDrawn="1"/>
        </p:nvCxnSpPr>
        <p:spPr>
          <a:xfrm>
            <a:off x="943519" y="3858087"/>
            <a:ext cx="1033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70420273-FFF6-4145-952E-E1EC3C641A9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800" y="3876719"/>
            <a:ext cx="3866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space réservé d’image 14">
            <a:extLst>
              <a:ext uri="{FF2B5EF4-FFF2-40B4-BE49-F238E27FC236}">
                <a16:creationId xmlns:a16="http://schemas.microsoft.com/office/drawing/2014/main" id="{D916D7D1-7F63-4867-9C6C-31228BEAC6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64329" y="2259757"/>
            <a:ext cx="1463040" cy="987552"/>
          </a:xfrm>
          <a:solidFill>
            <a:schemeClr val="bg1">
              <a:alpha val="50000"/>
            </a:schemeClr>
          </a:solidFill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39" name="Espace réservé du texte 7">
            <a:extLst>
              <a:ext uri="{FF2B5EF4-FFF2-40B4-BE49-F238E27FC236}">
                <a16:creationId xmlns:a16="http://schemas.microsoft.com/office/drawing/2014/main" id="{43D1C529-2673-461C-AD18-9EDFAA659C0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601699" y="3922337"/>
            <a:ext cx="2741612" cy="248888"/>
          </a:xfrm>
        </p:spPr>
        <p:txBody>
          <a:bodyPr rtlCol="0">
            <a:noAutofit/>
          </a:bodyPr>
          <a:lstStyle>
            <a:lvl1pPr marL="0" indent="0" algn="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fr-FR" noProof="0" dirty="0"/>
              <a:t>Moins coûteux</a:t>
            </a:r>
          </a:p>
        </p:txBody>
      </p:sp>
      <p:sp>
        <p:nvSpPr>
          <p:cNvPr id="40" name="Espace réservé du texte 7">
            <a:extLst>
              <a:ext uri="{FF2B5EF4-FFF2-40B4-BE49-F238E27FC236}">
                <a16:creationId xmlns:a16="http://schemas.microsoft.com/office/drawing/2014/main" id="{5900A478-228D-4DD3-985B-4DF3CC82896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718845" y="5880592"/>
            <a:ext cx="2741612" cy="248888"/>
          </a:xfrm>
        </p:spPr>
        <p:txBody>
          <a:bodyPr rtlCol="0">
            <a:noAutofit/>
          </a:bodyPr>
          <a:lstStyle>
            <a:lvl1pPr marL="0" indent="0" algn="ct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fr-FR" noProof="0" dirty="0"/>
              <a:t>Moins pratique</a:t>
            </a:r>
          </a:p>
        </p:txBody>
      </p:sp>
      <p:sp>
        <p:nvSpPr>
          <p:cNvPr id="42" name="Espace réservé du texte 7">
            <a:extLst>
              <a:ext uri="{FF2B5EF4-FFF2-40B4-BE49-F238E27FC236}">
                <a16:creationId xmlns:a16="http://schemas.microsoft.com/office/drawing/2014/main" id="{34D00100-49AA-43BE-AF2F-0E9CEC49EAC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731544" y="1640745"/>
            <a:ext cx="2741612" cy="248888"/>
          </a:xfrm>
        </p:spPr>
        <p:txBody>
          <a:bodyPr rtlCol="0">
            <a:noAutofit/>
          </a:bodyPr>
          <a:lstStyle>
            <a:lvl1pPr marL="0" indent="0" algn="ctr">
              <a:buNone/>
              <a:defRPr sz="1200" b="1"/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fr-FR" noProof="0" dirty="0"/>
              <a:t>Plus pratique</a:t>
            </a:r>
          </a:p>
        </p:txBody>
      </p:sp>
      <p:sp>
        <p:nvSpPr>
          <p:cNvPr id="21" name="Espace réservé d’image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6" name="Titr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5591233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avec trois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7975092" y="1805693"/>
            <a:ext cx="3758184" cy="46177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7684F357-0C41-471E-A413-4D42ADE55B12}"/>
              </a:ext>
            </a:extLst>
          </p:cNvPr>
          <p:cNvSpPr/>
          <p:nvPr userDrawn="1"/>
        </p:nvSpPr>
        <p:spPr>
          <a:xfrm>
            <a:off x="458724" y="2582933"/>
            <a:ext cx="3758184" cy="384048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4216908" y="2171453"/>
            <a:ext cx="3758184" cy="425196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56A96B-1CE7-4ECE-B417-A2F53AF61C76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3" y="2954554"/>
            <a:ext cx="2992278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Espace réservé du texte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3" y="3339644"/>
            <a:ext cx="2992278" cy="334919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D09F31D3-FC19-4A61-A915-5F11C6F7EBD8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8356757" y="2078801"/>
            <a:ext cx="2992278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4" name="Espace réservé du texte 11">
            <a:extLst>
              <a:ext uri="{FF2B5EF4-FFF2-40B4-BE49-F238E27FC236}">
                <a16:creationId xmlns:a16="http://schemas.microsoft.com/office/drawing/2014/main" id="{6AA97C78-ABC3-4559-8EFA-1F24C3A6E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6757" y="2463891"/>
            <a:ext cx="2992278" cy="334919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94797" y="2512808"/>
            <a:ext cx="2992278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7" name="Espace réservé du texte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94797" y="2897898"/>
            <a:ext cx="2992278" cy="334919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8" name="Espace réservé du texte 11">
            <a:extLst>
              <a:ext uri="{FF2B5EF4-FFF2-40B4-BE49-F238E27FC236}">
                <a16:creationId xmlns:a16="http://schemas.microsoft.com/office/drawing/2014/main" id="{A49833F3-6413-44EC-8040-14916325170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36613" y="3750523"/>
            <a:ext cx="2992278" cy="2175910"/>
          </a:xfrm>
        </p:spPr>
        <p:txBody>
          <a:bodyPr lIns="36000" tIns="0" rIns="0" bIns="0" rtlCol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338328" indent="-18288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2438" indent="-285750"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29" name="Espace réservé du texte 11">
            <a:extLst>
              <a:ext uri="{FF2B5EF4-FFF2-40B4-BE49-F238E27FC236}">
                <a16:creationId xmlns:a16="http://schemas.microsoft.com/office/drawing/2014/main" id="{CED92B51-6B31-41E1-908C-1D392F31AA4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356757" y="2874770"/>
            <a:ext cx="2992278" cy="2175910"/>
          </a:xfrm>
        </p:spPr>
        <p:txBody>
          <a:bodyPr lIns="36000" tIns="0" rIns="0" bIns="0" rtlCol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338328" indent="-180000">
              <a:spcBef>
                <a:spcPts val="600"/>
              </a:spcBef>
              <a:buClr>
                <a:schemeClr val="bg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lang="en-US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95288" indent="-228600">
              <a:buClr>
                <a:schemeClr val="bg2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400"/>
            </a:lvl3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30" name="Espace réservé du texte 11">
            <a:extLst>
              <a:ext uri="{FF2B5EF4-FFF2-40B4-BE49-F238E27FC236}">
                <a16:creationId xmlns:a16="http://schemas.microsoft.com/office/drawing/2014/main" id="{521B8C30-3AD9-43DC-A76C-342C3CD53A2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594797" y="3308777"/>
            <a:ext cx="2992278" cy="2175910"/>
          </a:xfrm>
        </p:spPr>
        <p:txBody>
          <a:bodyPr lIns="36000" tIns="0" rIns="0" bIns="0" rtlCol="0">
            <a:noAutofit/>
          </a:bodyPr>
          <a:lstStyle>
            <a:lvl1pPr marL="180000" indent="-180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339725" indent="-179388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00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22" name="Titre 1">
            <a:extLst>
              <a:ext uri="{FF2B5EF4-FFF2-40B4-BE49-F238E27FC236}">
                <a16:creationId xmlns:a16="http://schemas.microsoft.com/office/drawing/2014/main" id="{7BF6E52A-5DC5-8A44-8397-829FF33C5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CE3B0746-B135-6943-B0F2-D32EF8E8B428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489694"/>
          </a:xfrm>
        </p:spPr>
        <p:txBody>
          <a:bodyPr lIns="36000" tIns="0" rIns="0" bIns="0" rtlCol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1" name="Espace réservé d’image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68021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 avec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FA8CE6-69BC-4F2A-A1CA-29836067B16A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693014"/>
          </a:xfrm>
        </p:spPr>
        <p:txBody>
          <a:bodyPr lIns="36000" tIns="0" rIns="0" bIns="0"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2323804"/>
            <a:ext cx="4820533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495790" y="2323804"/>
            <a:ext cx="4820533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0314D5FA-EBD7-472E-9864-D76743BAB4DF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836613" y="2811998"/>
            <a:ext cx="4821237" cy="2660650"/>
          </a:xfrm>
        </p:spPr>
        <p:txBody>
          <a:bodyPr lIns="36000" tIns="0" rIns="0" bIns="0"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16" name="Espace réservé du contenu 7">
            <a:extLst>
              <a:ext uri="{FF2B5EF4-FFF2-40B4-BE49-F238E27FC236}">
                <a16:creationId xmlns:a16="http://schemas.microsoft.com/office/drawing/2014/main" id="{BA129CFA-D87C-494E-9E6D-E317C4D157E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495086" y="2811998"/>
            <a:ext cx="4821237" cy="2660650"/>
          </a:xfrm>
        </p:spPr>
        <p:txBody>
          <a:bodyPr lIns="36000" tIns="0" rIns="0" bIns="0"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2604770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13">
            <a:extLst>
              <a:ext uri="{FF2B5EF4-FFF2-40B4-BE49-F238E27FC236}">
                <a16:creationId xmlns:a16="http://schemas.microsoft.com/office/drawing/2014/main" id="{E320EF9D-83C9-45F8-AAA9-A9768470F99F}"/>
              </a:ext>
            </a:extLst>
          </p:cNvPr>
          <p:cNvSpPr/>
          <p:nvPr userDrawn="1"/>
        </p:nvSpPr>
        <p:spPr>
          <a:xfrm>
            <a:off x="0" y="2230316"/>
            <a:ext cx="12192000" cy="3346704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0000"/>
                </a:schemeClr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224D72-1D9C-48E0-8F22-E38F67D2CDFF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618880"/>
          </a:xfrm>
        </p:spPr>
        <p:txBody>
          <a:bodyPr lIns="36000" tIns="0" rIns="0" bIns="0" rtlCol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6614" y="3891527"/>
            <a:ext cx="1728216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21" name="Espace réservé du texte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4" y="4276617"/>
            <a:ext cx="1728216" cy="1142011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16" name="Espace réservé du texte 7">
            <a:extLst>
              <a:ext uri="{FF2B5EF4-FFF2-40B4-BE49-F238E27FC236}">
                <a16:creationId xmlns:a16="http://schemas.microsoft.com/office/drawing/2014/main" id="{EEAB0330-0960-495D-9FAC-850DB0CAFFE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6614" y="2507927"/>
            <a:ext cx="1728216" cy="604730"/>
          </a:xfrm>
        </p:spPr>
        <p:txBody>
          <a:bodyPr lIns="36000" tIns="0" rIns="0" bIns="0" rtlCol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 dirty="0"/>
              <a:t>20XX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91323B59-309B-4779-B127-7711E7D88F1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36614" y="3136120"/>
            <a:ext cx="1728216" cy="228986"/>
          </a:xfrm>
        </p:spPr>
        <p:txBody>
          <a:bodyPr lIns="36000" tIns="0" rIns="0" bIns="0" rtlCol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57E6D8-B21E-4D49-AF8E-C735B517506B}"/>
              </a:ext>
            </a:extLst>
          </p:cNvPr>
          <p:cNvSpPr/>
          <p:nvPr userDrawn="1"/>
        </p:nvSpPr>
        <p:spPr>
          <a:xfrm>
            <a:off x="0" y="3623709"/>
            <a:ext cx="12192000" cy="54864"/>
          </a:xfrm>
          <a:prstGeom prst="rect">
            <a:avLst/>
          </a:prstGeom>
          <a:gradFill>
            <a:gsLst>
              <a:gs pos="100000">
                <a:srgbClr val="6D3B4F"/>
              </a:gs>
              <a:gs pos="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2CECCEB-7C61-48C7-8F81-9ECE7ABA9E67}"/>
              </a:ext>
            </a:extLst>
          </p:cNvPr>
          <p:cNvSpPr/>
          <p:nvPr userDrawn="1"/>
        </p:nvSpPr>
        <p:spPr>
          <a:xfrm>
            <a:off x="852661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397F8095-EAF8-4F5A-B2A6-0476B8D2EAF0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588108" y="3891527"/>
            <a:ext cx="1728216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24" name="Espace réservé du texte 11">
            <a:extLst>
              <a:ext uri="{FF2B5EF4-FFF2-40B4-BE49-F238E27FC236}">
                <a16:creationId xmlns:a16="http://schemas.microsoft.com/office/drawing/2014/main" id="{FB58FA02-066D-4A4D-BFEA-4ABCF3B550B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588108" y="4276617"/>
            <a:ext cx="1728216" cy="1142011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83A77CFD-3FEF-4E6F-BC4F-8ED7F101103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88108" y="2507927"/>
            <a:ext cx="1728216" cy="604730"/>
          </a:xfrm>
        </p:spPr>
        <p:txBody>
          <a:bodyPr lIns="36000" tIns="0" rIns="0" bIns="0" rtlCol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 dirty="0"/>
              <a:t>20XX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3D6E2C46-79E6-4C33-A9DE-9F0BE9199694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588108" y="3136120"/>
            <a:ext cx="1728216" cy="228986"/>
          </a:xfrm>
        </p:spPr>
        <p:txBody>
          <a:bodyPr lIns="36000" tIns="0" rIns="0" bIns="0" rtlCol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Mois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B18DF9D1-5757-4445-9078-38760F447FFE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3024487" y="3891527"/>
            <a:ext cx="1728216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30" name="Espace réservé du texte 11">
            <a:extLst>
              <a:ext uri="{FF2B5EF4-FFF2-40B4-BE49-F238E27FC236}">
                <a16:creationId xmlns:a16="http://schemas.microsoft.com/office/drawing/2014/main" id="{993B8732-2AA4-40C3-A4A3-44C5803BDA1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024487" y="4276617"/>
            <a:ext cx="1728216" cy="1142011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31" name="Espace réservé du texte 7">
            <a:extLst>
              <a:ext uri="{FF2B5EF4-FFF2-40B4-BE49-F238E27FC236}">
                <a16:creationId xmlns:a16="http://schemas.microsoft.com/office/drawing/2014/main" id="{11BFD035-7AF1-47EA-9F1C-AE04879DA45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024487" y="2507927"/>
            <a:ext cx="1728216" cy="604730"/>
          </a:xfrm>
        </p:spPr>
        <p:txBody>
          <a:bodyPr lIns="36000" tIns="0" rIns="0" bIns="0" rtlCol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 dirty="0"/>
              <a:t>20XX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C0720D82-39E2-490D-913A-B6DA31CAC2BD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3024487" y="3136120"/>
            <a:ext cx="1728216" cy="228986"/>
          </a:xfrm>
        </p:spPr>
        <p:txBody>
          <a:bodyPr lIns="36000" tIns="0" rIns="0" bIns="0" rtlCol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Mois</a:t>
            </a:r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F8CB98AA-B672-4560-9A4C-F0E472D7D50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212360" y="3891527"/>
            <a:ext cx="1728216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34" name="Espace réservé du texte 11">
            <a:extLst>
              <a:ext uri="{FF2B5EF4-FFF2-40B4-BE49-F238E27FC236}">
                <a16:creationId xmlns:a16="http://schemas.microsoft.com/office/drawing/2014/main" id="{051BF3E5-DBCA-46BD-A139-755813ECCCC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5212360" y="4276617"/>
            <a:ext cx="1728216" cy="1142011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35" name="Espace réservé du texte 7">
            <a:extLst>
              <a:ext uri="{FF2B5EF4-FFF2-40B4-BE49-F238E27FC236}">
                <a16:creationId xmlns:a16="http://schemas.microsoft.com/office/drawing/2014/main" id="{4E2B5368-5C92-477C-B64A-0B1236EC471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212360" y="2507927"/>
            <a:ext cx="1728216" cy="604730"/>
          </a:xfrm>
        </p:spPr>
        <p:txBody>
          <a:bodyPr lIns="36000" tIns="0" rIns="0" bIns="0" rtlCol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 dirty="0"/>
              <a:t>20XX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11C29312-F699-465F-96BC-B65A2C3356B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5212360" y="3136120"/>
            <a:ext cx="1728216" cy="228986"/>
          </a:xfrm>
        </p:spPr>
        <p:txBody>
          <a:bodyPr lIns="36000" tIns="0" rIns="0" bIns="0" rtlCol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Mois</a:t>
            </a:r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D613D924-E33A-4DAE-B253-E9668378EC73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7400234" y="3891527"/>
            <a:ext cx="1728216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38" name="Espace réservé du texte 11">
            <a:extLst>
              <a:ext uri="{FF2B5EF4-FFF2-40B4-BE49-F238E27FC236}">
                <a16:creationId xmlns:a16="http://schemas.microsoft.com/office/drawing/2014/main" id="{4C346CE6-85D2-4744-ABBA-4EB5E51EB80F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400234" y="4276617"/>
            <a:ext cx="1728216" cy="1142011"/>
          </a:xfrm>
        </p:spPr>
        <p:txBody>
          <a:bodyPr lIns="36000" tIns="0" rIns="0" bIns="0" rtlCol="0">
            <a:normAutofit/>
          </a:bodyPr>
          <a:lstStyle>
            <a:lvl1pPr marL="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1pPr>
            <a:lvl2pPr marL="457200" indent="0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2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39" name="Espace réservé du texte 7">
            <a:extLst>
              <a:ext uri="{FF2B5EF4-FFF2-40B4-BE49-F238E27FC236}">
                <a16:creationId xmlns:a16="http://schemas.microsoft.com/office/drawing/2014/main" id="{0D7E5C35-923C-473E-8BB9-F2F1AB3A2BB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400234" y="2507927"/>
            <a:ext cx="1728216" cy="604730"/>
          </a:xfrm>
        </p:spPr>
        <p:txBody>
          <a:bodyPr lIns="36000" tIns="0" rIns="0" bIns="0" rtlCol="0" anchor="t" anchorCtr="0">
            <a:noAutofit/>
          </a:bodyPr>
          <a:lstStyle>
            <a:lvl1pPr marL="0" indent="0" algn="l">
              <a:buNone/>
              <a:defRPr sz="5000" b="1">
                <a:gradFill flip="none" rotWithShape="1">
                  <a:gsLst>
                    <a:gs pos="100000">
                      <a:schemeClr val="accent1">
                        <a:lumMod val="75000"/>
                      </a:schemeClr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 dirty="0"/>
              <a:t>20XX</a:t>
            </a:r>
          </a:p>
        </p:txBody>
      </p:sp>
      <p:sp>
        <p:nvSpPr>
          <p:cNvPr id="40" name="Espace réservé du texte 2">
            <a:extLst>
              <a:ext uri="{FF2B5EF4-FFF2-40B4-BE49-F238E27FC236}">
                <a16:creationId xmlns:a16="http://schemas.microsoft.com/office/drawing/2014/main" id="{756DD156-6646-433D-ABE8-CB244D53D6C1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7400234" y="3136120"/>
            <a:ext cx="1728216" cy="228986"/>
          </a:xfrm>
        </p:spPr>
        <p:txBody>
          <a:bodyPr lIns="36000" tIns="0" rIns="0" bIns="0" rtlCol="0" anchor="t" anchorCtr="0">
            <a:normAutofit/>
          </a:bodyPr>
          <a:lstStyle>
            <a:lvl1pPr marL="0" indent="0">
              <a:buNone/>
              <a:defRPr sz="14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Mois</a:t>
            </a:r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AC33C4CE-CEA6-4AC9-B1DB-8224A4517350}"/>
              </a:ext>
            </a:extLst>
          </p:cNvPr>
          <p:cNvSpPr/>
          <p:nvPr userDrawn="1"/>
        </p:nvSpPr>
        <p:spPr>
          <a:xfrm>
            <a:off x="3039908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371AA6E8-880E-404C-8BCA-7949D28E7AF8}"/>
              </a:ext>
            </a:extLst>
          </p:cNvPr>
          <p:cNvSpPr/>
          <p:nvPr userDrawn="1"/>
        </p:nvSpPr>
        <p:spPr>
          <a:xfrm>
            <a:off x="5227155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D7D3B90E-8FC3-4B84-A2BB-8862D5EC070B}"/>
              </a:ext>
            </a:extLst>
          </p:cNvPr>
          <p:cNvSpPr/>
          <p:nvPr userDrawn="1"/>
        </p:nvSpPr>
        <p:spPr>
          <a:xfrm>
            <a:off x="7414402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43E9DB54-6797-4300-B6CA-0A9CF186B458}"/>
              </a:ext>
            </a:extLst>
          </p:cNvPr>
          <p:cNvSpPr/>
          <p:nvPr userDrawn="1"/>
        </p:nvSpPr>
        <p:spPr>
          <a:xfrm>
            <a:off x="9601649" y="3559701"/>
            <a:ext cx="182880" cy="18288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45" name="Espace réservé d’image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532076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6614" y="740998"/>
            <a:ext cx="2759105" cy="568800"/>
          </a:xfrm>
        </p:spPr>
        <p:txBody>
          <a:bodyPr lIns="36000" tIns="0" rIns="0" bIns="0" rtlCol="0">
            <a:noAutofit/>
          </a:bodyPr>
          <a:lstStyle/>
          <a:p>
            <a:pPr rtl="0"/>
            <a:r>
              <a:rPr lang="fr-FR" noProof="0" dirty="0"/>
              <a:t>Titre ici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A915C8-F9DA-4E99-B962-691C347CC140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5" y="1377833"/>
            <a:ext cx="2760828" cy="1630062"/>
          </a:xfrm>
        </p:spPr>
        <p:txBody>
          <a:bodyPr lIns="36000" tIns="0" rIns="0" bIns="0" rtlCol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0" name="Espace réservé du titre 9">
            <a:extLst>
              <a:ext uri="{FF2B5EF4-FFF2-40B4-BE49-F238E27FC236}">
                <a16:creationId xmlns:a16="http://schemas.microsoft.com/office/drawing/2014/main" id="{36EC64A7-7FE6-41B3-B27F-E6B0C0BAA1FD}"/>
              </a:ext>
            </a:extLst>
          </p:cNvPr>
          <p:cNvSpPr>
            <a:spLocks noGrp="1"/>
          </p:cNvSpPr>
          <p:nvPr>
            <p:ph type="tbl" sz="quarter" idx="25"/>
          </p:nvPr>
        </p:nvSpPr>
        <p:spPr>
          <a:xfrm>
            <a:off x="3983038" y="740998"/>
            <a:ext cx="6159583" cy="465063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fr-FR" noProof="0"/>
              <a:t>Cliquez sur l'icône pour ajouter un tableau</a:t>
            </a:r>
            <a:endParaRPr lang="fr-FR" noProof="0" dirty="0"/>
          </a:p>
        </p:txBody>
      </p:sp>
      <p:sp>
        <p:nvSpPr>
          <p:cNvPr id="11" name="Espace réservé d’image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29157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 13">
            <a:extLst>
              <a:ext uri="{FF2B5EF4-FFF2-40B4-BE49-F238E27FC236}">
                <a16:creationId xmlns:a16="http://schemas.microsoft.com/office/drawing/2014/main" id="{E320EF9D-83C9-45F8-AAA9-A9768470F99F}"/>
              </a:ext>
            </a:extLst>
          </p:cNvPr>
          <p:cNvSpPr/>
          <p:nvPr userDrawn="1"/>
        </p:nvSpPr>
        <p:spPr>
          <a:xfrm>
            <a:off x="0" y="1613512"/>
            <a:ext cx="12192000" cy="27432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20000"/>
                </a:schemeClr>
              </a:gs>
              <a:gs pos="100000">
                <a:schemeClr val="bg2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9CB4EFCF-84EC-4420-9A2B-7C028E7505B0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4724400" y="1613512"/>
            <a:ext cx="2743200" cy="27432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2" name="Espace réservé d’image 11">
            <a:extLst>
              <a:ext uri="{FF2B5EF4-FFF2-40B4-BE49-F238E27FC236}">
                <a16:creationId xmlns:a16="http://schemas.microsoft.com/office/drawing/2014/main" id="{3C20DBAD-9FE7-4F62-B952-1D72DC8B9A73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981200" y="1613512"/>
            <a:ext cx="2743200" cy="27432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3" name="Espace réservé d’image 11">
            <a:extLst>
              <a:ext uri="{FF2B5EF4-FFF2-40B4-BE49-F238E27FC236}">
                <a16:creationId xmlns:a16="http://schemas.microsoft.com/office/drawing/2014/main" id="{6AE95BF3-594D-4F6F-95D5-18D8A51D5197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466232" y="1613512"/>
            <a:ext cx="2743200" cy="27432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A72FC1-9E87-4454-B125-1137EE11BFFD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398800" y="4492967"/>
            <a:ext cx="1908000" cy="334918"/>
          </a:xfrm>
        </p:spPr>
        <p:txBody>
          <a:bodyPr lIns="36000" tIns="0" rIns="0" bIns="0" rtlCol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21" name="Espace réservé du texte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98800" y="4878058"/>
            <a:ext cx="1908000" cy="234269"/>
          </a:xfrm>
        </p:spPr>
        <p:txBody>
          <a:bodyPr lIns="36000" tIns="0" rIns="0" bIns="0" rtlCol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91323B59-309B-4779-B127-7711E7D88F1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2398800" y="5138591"/>
            <a:ext cx="1908000" cy="693882"/>
          </a:xfrm>
        </p:spPr>
        <p:txBody>
          <a:bodyPr lIns="36000" tIns="0" rIns="0" bIns="0" rtlCol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 texte du masque</a:t>
            </a:r>
          </a:p>
        </p:txBody>
      </p:sp>
      <p:sp>
        <p:nvSpPr>
          <p:cNvPr id="29" name="Espace réservé du texte 2">
            <a:extLst>
              <a:ext uri="{FF2B5EF4-FFF2-40B4-BE49-F238E27FC236}">
                <a16:creationId xmlns:a16="http://schemas.microsoft.com/office/drawing/2014/main" id="{B18DF9D1-5757-4445-9078-38760F447FFE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142000" y="4492967"/>
            <a:ext cx="1908000" cy="334918"/>
          </a:xfrm>
        </p:spPr>
        <p:txBody>
          <a:bodyPr lIns="36000" tIns="0" rIns="0" bIns="0" rtlCol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30" name="Espace réservé du texte 11">
            <a:extLst>
              <a:ext uri="{FF2B5EF4-FFF2-40B4-BE49-F238E27FC236}">
                <a16:creationId xmlns:a16="http://schemas.microsoft.com/office/drawing/2014/main" id="{993B8732-2AA4-40C3-A4A3-44C5803BDA1C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5142000" y="4878058"/>
            <a:ext cx="1908000" cy="234269"/>
          </a:xfrm>
        </p:spPr>
        <p:txBody>
          <a:bodyPr lIns="36000" tIns="0" rIns="0" bIns="0" rtlCol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2" name="Espace réservé du texte 2">
            <a:extLst>
              <a:ext uri="{FF2B5EF4-FFF2-40B4-BE49-F238E27FC236}">
                <a16:creationId xmlns:a16="http://schemas.microsoft.com/office/drawing/2014/main" id="{C0720D82-39E2-490D-913A-B6DA31CAC2BD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142000" y="5138591"/>
            <a:ext cx="1908000" cy="693882"/>
          </a:xfrm>
        </p:spPr>
        <p:txBody>
          <a:bodyPr lIns="36000" tIns="0" rIns="0" bIns="0" rtlCol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 texte du masque</a:t>
            </a:r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F8CB98AA-B672-4560-9A4C-F0E472D7D508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7900579" y="4492967"/>
            <a:ext cx="1908000" cy="334918"/>
          </a:xfrm>
        </p:spPr>
        <p:txBody>
          <a:bodyPr lIns="36000" tIns="0" rIns="0" bIns="0" rtlCol="0" anchor="b">
            <a:normAutofit/>
          </a:bodyPr>
          <a:lstStyle>
            <a:lvl1pPr marL="0" indent="0" algn="ctr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34" name="Espace réservé du texte 11">
            <a:extLst>
              <a:ext uri="{FF2B5EF4-FFF2-40B4-BE49-F238E27FC236}">
                <a16:creationId xmlns:a16="http://schemas.microsoft.com/office/drawing/2014/main" id="{051BF3E5-DBCA-46BD-A139-755813ECCCC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900579" y="4878058"/>
            <a:ext cx="1908000" cy="234269"/>
          </a:xfrm>
        </p:spPr>
        <p:txBody>
          <a:bodyPr lIns="36000" tIns="0" rIns="0" bIns="0" rtlCol="0">
            <a:noAutofit/>
          </a:bodyPr>
          <a:lstStyle>
            <a:lvl1pPr marL="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ctr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6" name="Espace réservé du texte 2">
            <a:extLst>
              <a:ext uri="{FF2B5EF4-FFF2-40B4-BE49-F238E27FC236}">
                <a16:creationId xmlns:a16="http://schemas.microsoft.com/office/drawing/2014/main" id="{11C29312-F699-465F-96BC-B65A2C3356B5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7900579" y="5138591"/>
            <a:ext cx="1908000" cy="693882"/>
          </a:xfrm>
        </p:spPr>
        <p:txBody>
          <a:bodyPr lIns="36000" tIns="0" rIns="0" bIns="0" rtlCol="0" anchor="t" anchorCtr="0">
            <a:normAutofit/>
          </a:bodyPr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 texte du masque</a:t>
            </a:r>
          </a:p>
        </p:txBody>
      </p:sp>
      <p:sp>
        <p:nvSpPr>
          <p:cNvPr id="22" name="Espace réservé d’image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695936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1E8EA45-32F5-4CAD-B6E7-06CDF8FFB17B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618880"/>
          </a:xfrm>
        </p:spPr>
        <p:txBody>
          <a:bodyPr lIns="36000" tIns="0" rIns="0" bIns="0" rtlCol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E6BA5EAA-9D1F-41A8-B061-8C18B61C4F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75465" y="2564315"/>
            <a:ext cx="2271681" cy="334918"/>
          </a:xfrm>
        </p:spPr>
        <p:txBody>
          <a:bodyPr lIns="36000" tIns="0" rIns="0" bIns="0" rtlCol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46" name="Espace réservé du texte 11">
            <a:extLst>
              <a:ext uri="{FF2B5EF4-FFF2-40B4-BE49-F238E27FC236}">
                <a16:creationId xmlns:a16="http://schemas.microsoft.com/office/drawing/2014/main" id="{60E8EB22-EE54-4319-BFD9-B51D4D584A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75465" y="2949406"/>
            <a:ext cx="2271681" cy="658819"/>
          </a:xfrm>
        </p:spPr>
        <p:txBody>
          <a:bodyPr lIns="36000" tIns="0" rIns="0" bIns="0" rtlCol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50604DC3-2547-4A5A-8AF8-1051ADC267D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6614" y="2647025"/>
            <a:ext cx="960120" cy="9612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7" name="Espace réservé du texte 2">
            <a:extLst>
              <a:ext uri="{FF2B5EF4-FFF2-40B4-BE49-F238E27FC236}">
                <a16:creationId xmlns:a16="http://schemas.microsoft.com/office/drawing/2014/main" id="{D21D8720-648F-4748-B19E-15B596D77B9F}"/>
              </a:ext>
            </a:extLst>
          </p:cNvPr>
          <p:cNvSpPr>
            <a:spLocks noGrp="1"/>
          </p:cNvSpPr>
          <p:nvPr>
            <p:ph type="body" idx="26" hasCustomPrompt="1"/>
          </p:nvPr>
        </p:nvSpPr>
        <p:spPr>
          <a:xfrm>
            <a:off x="1975465" y="4130482"/>
            <a:ext cx="2271681" cy="334918"/>
          </a:xfrm>
        </p:spPr>
        <p:txBody>
          <a:bodyPr lIns="36000" tIns="0" rIns="0" bIns="0" rtlCol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48" name="Espace réservé du texte 11">
            <a:extLst>
              <a:ext uri="{FF2B5EF4-FFF2-40B4-BE49-F238E27FC236}">
                <a16:creationId xmlns:a16="http://schemas.microsoft.com/office/drawing/2014/main" id="{E31B211B-885A-40F6-A25D-6EDF68FBD3A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975465" y="4515573"/>
            <a:ext cx="2271681" cy="658819"/>
          </a:xfrm>
        </p:spPr>
        <p:txBody>
          <a:bodyPr lIns="36000" tIns="0" rIns="0" bIns="0" rtlCol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49" name="Espace réservé d’image 11">
            <a:extLst>
              <a:ext uri="{FF2B5EF4-FFF2-40B4-BE49-F238E27FC236}">
                <a16:creationId xmlns:a16="http://schemas.microsoft.com/office/drawing/2014/main" id="{C2F4D19D-CC90-455D-8947-5DCD00EA921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36614" y="4213192"/>
            <a:ext cx="960120" cy="9612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50" name="Espace réservé du texte 2">
            <a:extLst>
              <a:ext uri="{FF2B5EF4-FFF2-40B4-BE49-F238E27FC236}">
                <a16:creationId xmlns:a16="http://schemas.microsoft.com/office/drawing/2014/main" id="{D5CAA23C-172B-4B6C-BB10-4F4DB6CFD19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532112" y="2564315"/>
            <a:ext cx="2271681" cy="334918"/>
          </a:xfrm>
        </p:spPr>
        <p:txBody>
          <a:bodyPr lIns="36000" tIns="0" rIns="0" bIns="0" rtlCol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51" name="Espace réservé du texte 11">
            <a:extLst>
              <a:ext uri="{FF2B5EF4-FFF2-40B4-BE49-F238E27FC236}">
                <a16:creationId xmlns:a16="http://schemas.microsoft.com/office/drawing/2014/main" id="{5873C0A4-108E-4DD1-A604-311D061489D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5532112" y="2949406"/>
            <a:ext cx="2271681" cy="658819"/>
          </a:xfrm>
        </p:spPr>
        <p:txBody>
          <a:bodyPr lIns="36000" tIns="0" rIns="0" bIns="0" rtlCol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52" name="Espace réservé d’image 11">
            <a:extLst>
              <a:ext uri="{FF2B5EF4-FFF2-40B4-BE49-F238E27FC236}">
                <a16:creationId xmlns:a16="http://schemas.microsoft.com/office/drawing/2014/main" id="{FA4996C0-7B37-42C4-BDFF-F0C54D4A88C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93261" y="2647025"/>
            <a:ext cx="960120" cy="9612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53" name="Espace réservé du texte 2">
            <a:extLst>
              <a:ext uri="{FF2B5EF4-FFF2-40B4-BE49-F238E27FC236}">
                <a16:creationId xmlns:a16="http://schemas.microsoft.com/office/drawing/2014/main" id="{FE2C9DE6-67CA-4E0C-8A51-B7AC8BD5AE98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532112" y="4130482"/>
            <a:ext cx="2271681" cy="334918"/>
          </a:xfrm>
        </p:spPr>
        <p:txBody>
          <a:bodyPr lIns="36000" tIns="0" rIns="0" bIns="0" rtlCol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54" name="Espace réservé du texte 11">
            <a:extLst>
              <a:ext uri="{FF2B5EF4-FFF2-40B4-BE49-F238E27FC236}">
                <a16:creationId xmlns:a16="http://schemas.microsoft.com/office/drawing/2014/main" id="{052A6B3A-E7C7-42AC-A91D-7921E2DCA42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532112" y="4515573"/>
            <a:ext cx="2271681" cy="658819"/>
          </a:xfrm>
        </p:spPr>
        <p:txBody>
          <a:bodyPr lIns="36000" tIns="0" rIns="0" bIns="0" rtlCol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55" name="Espace réservé d’image 11">
            <a:extLst>
              <a:ext uri="{FF2B5EF4-FFF2-40B4-BE49-F238E27FC236}">
                <a16:creationId xmlns:a16="http://schemas.microsoft.com/office/drawing/2014/main" id="{BDE373C5-22C4-4D2E-B2C9-747EA0C709E1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393261" y="4213192"/>
            <a:ext cx="960120" cy="9612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56" name="Espace réservé du texte 2">
            <a:extLst>
              <a:ext uri="{FF2B5EF4-FFF2-40B4-BE49-F238E27FC236}">
                <a16:creationId xmlns:a16="http://schemas.microsoft.com/office/drawing/2014/main" id="{DF658B1C-69F4-44D8-97E9-5536A307168D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088759" y="2564315"/>
            <a:ext cx="2271681" cy="334918"/>
          </a:xfrm>
        </p:spPr>
        <p:txBody>
          <a:bodyPr lIns="36000" tIns="0" rIns="0" bIns="0" rtlCol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57" name="Espace réservé du texte 11">
            <a:extLst>
              <a:ext uri="{FF2B5EF4-FFF2-40B4-BE49-F238E27FC236}">
                <a16:creationId xmlns:a16="http://schemas.microsoft.com/office/drawing/2014/main" id="{E49F5D3C-52A4-4CF3-9C76-8E7F4AD0674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088759" y="2949406"/>
            <a:ext cx="2271681" cy="658819"/>
          </a:xfrm>
        </p:spPr>
        <p:txBody>
          <a:bodyPr lIns="36000" tIns="0" rIns="0" bIns="0" rtlCol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58" name="Espace réservé d’image 11">
            <a:extLst>
              <a:ext uri="{FF2B5EF4-FFF2-40B4-BE49-F238E27FC236}">
                <a16:creationId xmlns:a16="http://schemas.microsoft.com/office/drawing/2014/main" id="{1AEC50E2-8D09-4E52-90BC-C296ED16B93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949908" y="2647025"/>
            <a:ext cx="960120" cy="9612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59" name="Espace réservé du texte 2">
            <a:extLst>
              <a:ext uri="{FF2B5EF4-FFF2-40B4-BE49-F238E27FC236}">
                <a16:creationId xmlns:a16="http://schemas.microsoft.com/office/drawing/2014/main" id="{1A890E15-BFA6-4C98-BF47-CD2501130937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088759" y="4130482"/>
            <a:ext cx="2271681" cy="334918"/>
          </a:xfrm>
        </p:spPr>
        <p:txBody>
          <a:bodyPr lIns="36000" tIns="0" rIns="0" bIns="0" rtlCol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60" name="Espace réservé du texte 11">
            <a:extLst>
              <a:ext uri="{FF2B5EF4-FFF2-40B4-BE49-F238E27FC236}">
                <a16:creationId xmlns:a16="http://schemas.microsoft.com/office/drawing/2014/main" id="{65EAB51A-2C46-46D9-9E90-A9C9D977064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088759" y="4515573"/>
            <a:ext cx="2271681" cy="658819"/>
          </a:xfrm>
        </p:spPr>
        <p:txBody>
          <a:bodyPr lIns="36000" tIns="0" rIns="0" bIns="0" rtlCol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61" name="Espace réservé d’image 11">
            <a:extLst>
              <a:ext uri="{FF2B5EF4-FFF2-40B4-BE49-F238E27FC236}">
                <a16:creationId xmlns:a16="http://schemas.microsoft.com/office/drawing/2014/main" id="{A8E96B85-B153-4EB9-8F26-0E948B5DC17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7949908" y="4213192"/>
            <a:ext cx="960120" cy="9612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6" name="Espace réservé d’image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798718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6298520" cy="568800"/>
          </a:xfrm>
        </p:spPr>
        <p:txBody>
          <a:bodyPr lIns="36000" tIns="0" rIns="0" bIns="0" rtlCol="0">
            <a:noAutofit/>
          </a:bodyPr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394EBC-D3B7-4F3D-B817-C18B597E24A7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5" y="1377833"/>
            <a:ext cx="2497428" cy="1630062"/>
          </a:xfrm>
        </p:spPr>
        <p:txBody>
          <a:bodyPr lIns="36000" tIns="0" rIns="0" bIns="0" rtlCol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1" name="Espace réservé au graphique 7">
            <a:extLst>
              <a:ext uri="{FF2B5EF4-FFF2-40B4-BE49-F238E27FC236}">
                <a16:creationId xmlns:a16="http://schemas.microsoft.com/office/drawing/2014/main" id="{1E42105A-8901-45BF-9233-D1C9076AA50C}"/>
              </a:ext>
            </a:extLst>
          </p:cNvPr>
          <p:cNvSpPr>
            <a:spLocks noGrp="1"/>
          </p:cNvSpPr>
          <p:nvPr>
            <p:ph type="chart" sz="quarter" idx="26"/>
          </p:nvPr>
        </p:nvSpPr>
        <p:spPr>
          <a:xfrm>
            <a:off x="3404384" y="1377832"/>
            <a:ext cx="3730750" cy="3782007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fr-FR" noProof="0"/>
              <a:t>Cliquez sur l'icône pour ajouter un graphique</a:t>
            </a:r>
            <a:endParaRPr lang="fr-FR" noProof="0" dirty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797107B0-5001-4D98-9D90-6DB407B0C99E}"/>
              </a:ext>
            </a:extLst>
          </p:cNvPr>
          <p:cNvSpPr/>
          <p:nvPr userDrawn="1"/>
        </p:nvSpPr>
        <p:spPr>
          <a:xfrm>
            <a:off x="7219540" y="1527734"/>
            <a:ext cx="329184" cy="32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B55BAF7D-E84D-4AEA-9267-5A89F2D57394}"/>
              </a:ext>
            </a:extLst>
          </p:cNvPr>
          <p:cNvSpPr/>
          <p:nvPr userDrawn="1"/>
        </p:nvSpPr>
        <p:spPr>
          <a:xfrm>
            <a:off x="9664979" y="1527734"/>
            <a:ext cx="329184" cy="327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F7C2C2B5-DF2F-44D9-8AD0-91755942639B}"/>
              </a:ext>
            </a:extLst>
          </p:cNvPr>
          <p:cNvSpPr/>
          <p:nvPr userDrawn="1"/>
        </p:nvSpPr>
        <p:spPr>
          <a:xfrm>
            <a:off x="7219540" y="2784622"/>
            <a:ext cx="329184" cy="3276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60C2358-0880-4DCC-B591-574B77C88AF3}"/>
              </a:ext>
            </a:extLst>
          </p:cNvPr>
          <p:cNvSpPr/>
          <p:nvPr userDrawn="1"/>
        </p:nvSpPr>
        <p:spPr>
          <a:xfrm>
            <a:off x="9664979" y="2784622"/>
            <a:ext cx="329184" cy="327600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7B18BE-4EA4-4304-9B25-9AFC3F1868EC}"/>
              </a:ext>
            </a:extLst>
          </p:cNvPr>
          <p:cNvSpPr/>
          <p:nvPr userDrawn="1"/>
        </p:nvSpPr>
        <p:spPr>
          <a:xfrm>
            <a:off x="7219540" y="4041509"/>
            <a:ext cx="329184" cy="327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40C470-7D62-4550-AD27-E5BE738863B2}"/>
              </a:ext>
            </a:extLst>
          </p:cNvPr>
          <p:cNvSpPr/>
          <p:nvPr userDrawn="1"/>
        </p:nvSpPr>
        <p:spPr>
          <a:xfrm>
            <a:off x="9664979" y="4041509"/>
            <a:ext cx="329184" cy="3276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31BD8106-14EB-4162-8957-82C7E455BE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230599" y="1868634"/>
            <a:ext cx="1980000" cy="334918"/>
          </a:xfrm>
        </p:spPr>
        <p:txBody>
          <a:bodyPr lIns="36000" tIns="0" rIns="0" bIns="0" rtlCol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1 500 000 €</a:t>
            </a:r>
          </a:p>
        </p:txBody>
      </p:sp>
      <p:sp>
        <p:nvSpPr>
          <p:cNvPr id="21" name="Espace réservé du texte 11">
            <a:extLst>
              <a:ext uri="{FF2B5EF4-FFF2-40B4-BE49-F238E27FC236}">
                <a16:creationId xmlns:a16="http://schemas.microsoft.com/office/drawing/2014/main" id="{FE4100F4-A1CC-43D0-96D1-E78EC88BAC6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30599" y="2253725"/>
            <a:ext cx="1980000" cy="234269"/>
          </a:xfrm>
        </p:spPr>
        <p:txBody>
          <a:bodyPr lIns="36000" tIns="0" rIns="0" bIns="0" rtlCol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 noProof="0" dirty="0"/>
              <a:t>Description de la catégorie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C4F231A8-6423-4204-8A45-BD1BAAD2C15D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7230599" y="3132839"/>
            <a:ext cx="1980000" cy="334918"/>
          </a:xfrm>
        </p:spPr>
        <p:txBody>
          <a:bodyPr lIns="36000" tIns="0" rIns="0" bIns="0" rtlCol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1 500 000 €</a:t>
            </a:r>
          </a:p>
        </p:txBody>
      </p:sp>
      <p:sp>
        <p:nvSpPr>
          <p:cNvPr id="23" name="Espace réservé du texte 11">
            <a:extLst>
              <a:ext uri="{FF2B5EF4-FFF2-40B4-BE49-F238E27FC236}">
                <a16:creationId xmlns:a16="http://schemas.microsoft.com/office/drawing/2014/main" id="{130B9E51-E0C5-4A35-BEE4-403EC90B949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30599" y="3517930"/>
            <a:ext cx="1980000" cy="234269"/>
          </a:xfrm>
        </p:spPr>
        <p:txBody>
          <a:bodyPr lIns="36000" tIns="0" rIns="0" bIns="0" rtlCol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 noProof="0" dirty="0"/>
              <a:t>Description de la catégorie</a:t>
            </a:r>
          </a:p>
        </p:txBody>
      </p:sp>
      <p:sp>
        <p:nvSpPr>
          <p:cNvPr id="24" name="Espace réservé du texte 2">
            <a:extLst>
              <a:ext uri="{FF2B5EF4-FFF2-40B4-BE49-F238E27FC236}">
                <a16:creationId xmlns:a16="http://schemas.microsoft.com/office/drawing/2014/main" id="{D5BEF9D2-60F1-4384-BF4C-DCE3EDF0F3A5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7230599" y="4382409"/>
            <a:ext cx="1980000" cy="334918"/>
          </a:xfrm>
        </p:spPr>
        <p:txBody>
          <a:bodyPr lIns="36000" tIns="0" rIns="0" bIns="0" rtlCol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1 500 000 €</a:t>
            </a:r>
          </a:p>
        </p:txBody>
      </p:sp>
      <p:sp>
        <p:nvSpPr>
          <p:cNvPr id="25" name="Espace réservé du texte 11">
            <a:extLst>
              <a:ext uri="{FF2B5EF4-FFF2-40B4-BE49-F238E27FC236}">
                <a16:creationId xmlns:a16="http://schemas.microsoft.com/office/drawing/2014/main" id="{7F998711-69B2-43A8-A7D8-E7A288289C3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230599" y="4767500"/>
            <a:ext cx="1980000" cy="234269"/>
          </a:xfrm>
        </p:spPr>
        <p:txBody>
          <a:bodyPr lIns="36000" tIns="0" rIns="0" bIns="0" rtlCol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 noProof="0" dirty="0"/>
              <a:t>Description de la catégorie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7B47401-961F-4A4C-8D84-D03D8A8BE7FB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9664979" y="1868634"/>
            <a:ext cx="1980000" cy="334918"/>
          </a:xfrm>
        </p:spPr>
        <p:txBody>
          <a:bodyPr lIns="36000" tIns="0" rIns="0" bIns="0" rtlCol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1 500 000 €</a:t>
            </a:r>
          </a:p>
        </p:txBody>
      </p:sp>
      <p:sp>
        <p:nvSpPr>
          <p:cNvPr id="27" name="Espace réservé du texte 11">
            <a:extLst>
              <a:ext uri="{FF2B5EF4-FFF2-40B4-BE49-F238E27FC236}">
                <a16:creationId xmlns:a16="http://schemas.microsoft.com/office/drawing/2014/main" id="{ED948BF1-3892-42AB-AEF7-4A687A9AE9F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64979" y="2253725"/>
            <a:ext cx="1980000" cy="234269"/>
          </a:xfrm>
        </p:spPr>
        <p:txBody>
          <a:bodyPr lIns="36000" tIns="0" rIns="0" bIns="0" rtlCol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 noProof="0" dirty="0"/>
              <a:t>Description de la catégorie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C9C37FED-20A3-48CB-B63E-181FBBF8F3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9664979" y="3132839"/>
            <a:ext cx="1980000" cy="334918"/>
          </a:xfrm>
        </p:spPr>
        <p:txBody>
          <a:bodyPr lIns="36000" tIns="0" rIns="0" bIns="0" rtlCol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1 500 000 €</a:t>
            </a:r>
          </a:p>
        </p:txBody>
      </p:sp>
      <p:sp>
        <p:nvSpPr>
          <p:cNvPr id="29" name="Espace réservé du texte 11">
            <a:extLst>
              <a:ext uri="{FF2B5EF4-FFF2-40B4-BE49-F238E27FC236}">
                <a16:creationId xmlns:a16="http://schemas.microsoft.com/office/drawing/2014/main" id="{7C32AD82-37DD-4D41-8921-3CBF761FEB0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664979" y="3517930"/>
            <a:ext cx="1980000" cy="234269"/>
          </a:xfrm>
        </p:spPr>
        <p:txBody>
          <a:bodyPr lIns="36000" tIns="0" rIns="0" bIns="0" rtlCol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 noProof="0" dirty="0"/>
              <a:t>Description de la catégorie</a:t>
            </a:r>
          </a:p>
        </p:txBody>
      </p:sp>
      <p:sp>
        <p:nvSpPr>
          <p:cNvPr id="30" name="Espace réservé du texte 2">
            <a:extLst>
              <a:ext uri="{FF2B5EF4-FFF2-40B4-BE49-F238E27FC236}">
                <a16:creationId xmlns:a16="http://schemas.microsoft.com/office/drawing/2014/main" id="{73D98E47-00B1-412D-9DBB-62ACC0398C8B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9664979" y="4382409"/>
            <a:ext cx="1980000" cy="334918"/>
          </a:xfrm>
        </p:spPr>
        <p:txBody>
          <a:bodyPr lIns="36000" tIns="0" rIns="0" bIns="0" rtlCol="0" anchor="b">
            <a:normAutofit/>
          </a:bodyPr>
          <a:lstStyle>
            <a:lvl1pPr marL="0" indent="0" algn="l">
              <a:buNone/>
              <a:defRPr sz="22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1 500 000 €</a:t>
            </a:r>
          </a:p>
        </p:txBody>
      </p:sp>
      <p:sp>
        <p:nvSpPr>
          <p:cNvPr id="31" name="Espace réservé du texte 11">
            <a:extLst>
              <a:ext uri="{FF2B5EF4-FFF2-40B4-BE49-F238E27FC236}">
                <a16:creationId xmlns:a16="http://schemas.microsoft.com/office/drawing/2014/main" id="{A753B197-EDD7-45BA-A120-4C3343A3FC5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664979" y="4767500"/>
            <a:ext cx="1980000" cy="234269"/>
          </a:xfrm>
        </p:spPr>
        <p:txBody>
          <a:bodyPr lIns="36000" tIns="0" rIns="0" bIns="0" rtlCol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 noProof="0" dirty="0"/>
              <a:t>Description de la catégorie</a:t>
            </a:r>
          </a:p>
        </p:txBody>
      </p:sp>
      <p:sp>
        <p:nvSpPr>
          <p:cNvPr id="32" name="Espace réservé d’image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970545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79">
          <p15:clr>
            <a:srgbClr val="FBAE40"/>
          </p15:clr>
        </p15:guide>
        <p15:guide id="3" pos="712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115">
          <p15:clr>
            <a:srgbClr val="FBAE40"/>
          </p15:clr>
        </p15:guide>
        <p15:guide id="6" orient="horz" pos="45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avec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’image 7">
            <a:extLst>
              <a:ext uri="{FF2B5EF4-FFF2-40B4-BE49-F238E27FC236}">
                <a16:creationId xmlns:a16="http://schemas.microsoft.com/office/drawing/2014/main" id="{41B7CDEE-2644-4D36-95CB-1F92049E7F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9" name="Espace réservé d’image 14">
            <a:extLst>
              <a:ext uri="{FF2B5EF4-FFF2-40B4-BE49-F238E27FC236}">
                <a16:creationId xmlns:a16="http://schemas.microsoft.com/office/drawing/2014/main" id="{4DF168AC-530C-4094-8F5F-FCF3FFDC1E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7903" y="4991383"/>
            <a:ext cx="1463040" cy="98755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8" name="Espace réservé du texte 14">
            <a:extLst>
              <a:ext uri="{FF2B5EF4-FFF2-40B4-BE49-F238E27FC236}">
                <a16:creationId xmlns:a16="http://schemas.microsoft.com/office/drawing/2014/main" id="{8373CC7F-8644-430C-90D9-B903ED9F61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8788" y="2028825"/>
            <a:ext cx="4727575" cy="728663"/>
          </a:xfrm>
          <a:solidFill>
            <a:schemeClr val="accent1">
              <a:alpha val="60000"/>
            </a:schemeClr>
          </a:solidFill>
        </p:spPr>
        <p:txBody>
          <a:bodyPr lIns="396000" rtlCol="0" anchor="ctr" anchorCtr="0">
            <a:no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800">
                <a:solidFill>
                  <a:schemeClr val="bg1"/>
                </a:solidFill>
              </a:defRPr>
            </a:lvl2pPr>
            <a:lvl3pPr marL="914400" indent="0">
              <a:buNone/>
              <a:defRPr sz="2800">
                <a:solidFill>
                  <a:schemeClr val="bg1"/>
                </a:solidFill>
              </a:defRPr>
            </a:lvl3pPr>
            <a:lvl4pPr marL="1371600" indent="0">
              <a:buNone/>
              <a:defRPr sz="2800">
                <a:solidFill>
                  <a:schemeClr val="bg1"/>
                </a:solidFill>
              </a:defRPr>
            </a:lvl4pPr>
            <a:lvl5pPr marL="1828800" indent="0">
              <a:buNone/>
              <a:defRPr sz="2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0" name="Titre 19">
            <a:extLst>
              <a:ext uri="{FF2B5EF4-FFF2-40B4-BE49-F238E27FC236}">
                <a16:creationId xmlns:a16="http://schemas.microsoft.com/office/drawing/2014/main" id="{64B737A3-9F6C-4989-B51B-07BDDD38F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788" y="2754601"/>
            <a:ext cx="4726800" cy="1861200"/>
          </a:xfrm>
          <a:solidFill>
            <a:schemeClr val="bg1">
              <a:alpha val="50000"/>
            </a:schemeClr>
          </a:solidFill>
        </p:spPr>
        <p:txBody>
          <a:bodyPr lIns="396000" tIns="0" rIns="0" bIns="0" rtlCol="0">
            <a:noAutofit/>
          </a:bodyPr>
          <a:lstStyle>
            <a:lvl1pPr>
              <a:lnSpc>
                <a:spcPct val="85000"/>
              </a:lnSpc>
              <a:defRPr sz="5500"/>
            </a:lvl1pPr>
          </a:lstStyle>
          <a:p>
            <a:pPr rtl="0"/>
            <a:r>
              <a:rPr lang="fr-FR" noProof="0" dirty="0"/>
              <a:t>Cliquez pour modifier le titre</a:t>
            </a:r>
          </a:p>
        </p:txBody>
      </p:sp>
    </p:spTree>
    <p:extLst>
      <p:ext uri="{BB962C8B-B14F-4D97-AF65-F5344CB8AC3E}">
        <p14:creationId xmlns:p14="http://schemas.microsoft.com/office/powerpoint/2010/main" val="1935530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55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’image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7" y="1331139"/>
            <a:ext cx="4584212" cy="1107114"/>
          </a:xfrm>
        </p:spPr>
        <p:txBody>
          <a:bodyPr lIns="3600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127" y="2545450"/>
            <a:ext cx="4584212" cy="540000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rtlCol="0"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rtl="0"/>
            <a:fld id="{9DEB5C16-813C-4066-9271-22E60163425E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0128" y="3300065"/>
            <a:ext cx="4584212" cy="1745768"/>
          </a:xfrm>
        </p:spPr>
        <p:txBody>
          <a:bodyPr lIns="36000" tIns="0" rIns="0" bIns="0" rtlCol="0">
            <a:noAutofit/>
          </a:bodyPr>
          <a:lstStyle>
            <a:lvl1pPr marL="216000" indent="-216000"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63980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4A9E66CD-99CC-45B1-A15D-3626A616084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CF15D4B3-A0CD-4C14-BB5E-CB9859BD8A5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364480" y="1746127"/>
            <a:ext cx="1463040" cy="98755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rtlCol="0" anchor="ctr" anchorCtr="0">
            <a:normAutofit/>
          </a:bodyPr>
          <a:lstStyle>
            <a:lvl1pPr algn="ctr">
              <a:defRPr sz="55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01258"/>
            <a:ext cx="11274552" cy="1799542"/>
          </a:xfrm>
          <a:solidFill>
            <a:schemeClr val="tx1">
              <a:alpha val="90000"/>
            </a:schemeClr>
          </a:solidFill>
        </p:spPr>
        <p:txBody>
          <a:bodyPr tIns="252000" rtlCol="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16" name="Espace réservé du texte 12">
            <a:extLst>
              <a:ext uri="{FF2B5EF4-FFF2-40B4-BE49-F238E27FC236}">
                <a16:creationId xmlns:a16="http://schemas.microsoft.com/office/drawing/2014/main" id="{06F64230-8502-4625-8B46-5660458931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26767" y="5400675"/>
            <a:ext cx="1800225" cy="280988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 rtl="0"/>
            <a:r>
              <a:rPr lang="fr-FR" noProof="0" dirty="0"/>
              <a:t>Adresse email :</a:t>
            </a:r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1B08C5A6-5B1B-4D50-A772-24B26B7B80B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34879" y="5695950"/>
            <a:ext cx="3384000" cy="280500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rtl="0"/>
            <a:r>
              <a:rPr lang="fr-FR" noProof="0" dirty="0"/>
              <a:t>victoria@fabrikam.com</a:t>
            </a:r>
          </a:p>
        </p:txBody>
      </p:sp>
      <p:sp>
        <p:nvSpPr>
          <p:cNvPr id="21" name="Espace réservé du texte 12">
            <a:extLst>
              <a:ext uri="{FF2B5EF4-FFF2-40B4-BE49-F238E27FC236}">
                <a16:creationId xmlns:a16="http://schemas.microsoft.com/office/drawing/2014/main" id="{5C49BB1D-A8D4-4E41-8A43-F84FDE9EE6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12303" y="5400284"/>
            <a:ext cx="1800225" cy="280988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 rtl="0"/>
            <a:r>
              <a:rPr lang="fr-FR" noProof="0" dirty="0"/>
              <a:t>Téléphone :</a:t>
            </a:r>
          </a:p>
        </p:txBody>
      </p:sp>
      <p:sp>
        <p:nvSpPr>
          <p:cNvPr id="22" name="Espace réservé du texte 16">
            <a:extLst>
              <a:ext uri="{FF2B5EF4-FFF2-40B4-BE49-F238E27FC236}">
                <a16:creationId xmlns:a16="http://schemas.microsoft.com/office/drawing/2014/main" id="{DD82CF91-0C32-4E77-9CBF-A777B27493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2415" y="5695559"/>
            <a:ext cx="2700000" cy="280500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rtl="0"/>
            <a:r>
              <a:rPr lang="fr-FR" noProof="0" dirty="0"/>
              <a:t>404-555-0115</a:t>
            </a:r>
          </a:p>
        </p:txBody>
      </p:sp>
      <p:sp>
        <p:nvSpPr>
          <p:cNvPr id="11" name="Espace réservé du texte 12">
            <a:extLst>
              <a:ext uri="{FF2B5EF4-FFF2-40B4-BE49-F238E27FC236}">
                <a16:creationId xmlns:a16="http://schemas.microsoft.com/office/drawing/2014/main" id="{EF7B6245-3D6D-418F-83D6-C8DE0293CC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56571" y="5400284"/>
            <a:ext cx="1800225" cy="280988"/>
          </a:xfrm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  <a:lvl2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 sz="1800"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 rtl="0"/>
            <a:r>
              <a:rPr lang="fr-FR" noProof="0" dirty="0"/>
              <a:t>Site web :</a:t>
            </a:r>
          </a:p>
        </p:txBody>
      </p:sp>
      <p:sp>
        <p:nvSpPr>
          <p:cNvPr id="12" name="Espace réservé du texte 16">
            <a:extLst>
              <a:ext uri="{FF2B5EF4-FFF2-40B4-BE49-F238E27FC236}">
                <a16:creationId xmlns:a16="http://schemas.microsoft.com/office/drawing/2014/main" id="{9410B445-6FE4-4773-A905-61A2C5C69B7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736683" y="5695559"/>
            <a:ext cx="3240000" cy="280500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sz="2200">
                <a:solidFill>
                  <a:schemeClr val="bg1"/>
                </a:solidFill>
                <a:latin typeface="+mj-l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 dirty="0"/>
              <a:t>www.fabrikam.com</a:t>
            </a:r>
          </a:p>
        </p:txBody>
      </p:sp>
    </p:spTree>
    <p:extLst>
      <p:ext uri="{BB962C8B-B14F-4D97-AF65-F5344CB8AC3E}">
        <p14:creationId xmlns:p14="http://schemas.microsoft.com/office/powerpoint/2010/main" val="1641162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llem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 26">
            <a:extLst>
              <a:ext uri="{FF2B5EF4-FFF2-40B4-BE49-F238E27FC236}">
                <a16:creationId xmlns:a16="http://schemas.microsoft.com/office/drawing/2014/main" id="{A99E0FDC-7174-4CCC-8759-832F13BB97E3}"/>
              </a:ext>
            </a:extLst>
          </p:cNvPr>
          <p:cNvSpPr/>
          <p:nvPr userDrawn="1"/>
        </p:nvSpPr>
        <p:spPr>
          <a:xfrm>
            <a:off x="6120456" y="2371154"/>
            <a:ext cx="5165454" cy="14904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C8867A-E08C-4237-858A-8806988D6BFB}"/>
              </a:ext>
            </a:extLst>
          </p:cNvPr>
          <p:cNvSpPr/>
          <p:nvPr userDrawn="1"/>
        </p:nvSpPr>
        <p:spPr>
          <a:xfrm>
            <a:off x="906089" y="1804226"/>
            <a:ext cx="5214367" cy="20574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B18D68-B20C-454B-8387-ECF4750AC08D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45" name="Espace réservé du texte 2">
            <a:extLst>
              <a:ext uri="{FF2B5EF4-FFF2-40B4-BE49-F238E27FC236}">
                <a16:creationId xmlns:a16="http://schemas.microsoft.com/office/drawing/2014/main" id="{E6BA5EAA-9D1F-41A8-B061-8C18B61C4F6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46857" y="4156047"/>
            <a:ext cx="3276000" cy="385091"/>
          </a:xfrm>
        </p:spPr>
        <p:txBody>
          <a:bodyPr lIns="36000" tIns="0" rIns="0" bIns="0" rtlCol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46" name="Espace réservé du texte 11">
            <a:extLst>
              <a:ext uri="{FF2B5EF4-FFF2-40B4-BE49-F238E27FC236}">
                <a16:creationId xmlns:a16="http://schemas.microsoft.com/office/drawing/2014/main" id="{60E8EB22-EE54-4319-BFD9-B51D4D584A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46857" y="4541138"/>
            <a:ext cx="3276000" cy="1036067"/>
          </a:xfrm>
        </p:spPr>
        <p:txBody>
          <a:bodyPr lIns="36000" tIns="0" rIns="0" bIns="0" rtlCol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50604DC3-2547-4A5A-8AF8-1051ADC267D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08006" y="4238758"/>
            <a:ext cx="960120" cy="9612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50" name="Espace réservé du texte 2">
            <a:extLst>
              <a:ext uri="{FF2B5EF4-FFF2-40B4-BE49-F238E27FC236}">
                <a16:creationId xmlns:a16="http://schemas.microsoft.com/office/drawing/2014/main" id="{D5CAA23C-172B-4B6C-BB10-4F4DB6CFD19B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7259308" y="4156047"/>
            <a:ext cx="3276000" cy="334919"/>
          </a:xfrm>
        </p:spPr>
        <p:txBody>
          <a:bodyPr lIns="36000" tIns="0" rIns="0" bIns="0" rtlCol="0" anchor="b">
            <a:normAutofit/>
          </a:bodyPr>
          <a:lstStyle>
            <a:lvl1pPr marL="0" indent="0" algn="l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51" name="Espace réservé du texte 11">
            <a:extLst>
              <a:ext uri="{FF2B5EF4-FFF2-40B4-BE49-F238E27FC236}">
                <a16:creationId xmlns:a16="http://schemas.microsoft.com/office/drawing/2014/main" id="{5873C0A4-108E-4DD1-A604-311D061489D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259308" y="4541138"/>
            <a:ext cx="3276000" cy="1036067"/>
          </a:xfrm>
        </p:spPr>
        <p:txBody>
          <a:bodyPr lIns="36000" tIns="0" rIns="0" bIns="0" rtlCol="0">
            <a:noAutofit/>
          </a:bodyPr>
          <a:lstStyle>
            <a:lvl1pPr marL="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1pPr>
            <a:lvl2pPr marL="457200" indent="0" algn="l">
              <a:buClr>
                <a:schemeClr val="tx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2"/>
                </a:solidFill>
              </a:defRPr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52" name="Espace réservé d’image 11">
            <a:extLst>
              <a:ext uri="{FF2B5EF4-FFF2-40B4-BE49-F238E27FC236}">
                <a16:creationId xmlns:a16="http://schemas.microsoft.com/office/drawing/2014/main" id="{FA4996C0-7B37-42C4-BDFF-F0C54D4A88C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20457" y="4238758"/>
            <a:ext cx="960120" cy="9612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9" name="Espace réservé du texte 11">
            <a:extLst>
              <a:ext uri="{FF2B5EF4-FFF2-40B4-BE49-F238E27FC236}">
                <a16:creationId xmlns:a16="http://schemas.microsoft.com/office/drawing/2014/main" id="{0601F736-3A21-4DC5-AFCA-F1729A2547A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299280" y="2177705"/>
            <a:ext cx="4403527" cy="1315520"/>
          </a:xfrm>
        </p:spPr>
        <p:txBody>
          <a:bodyPr lIns="3600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30" name="Espace réservé du texte 11">
            <a:extLst>
              <a:ext uri="{FF2B5EF4-FFF2-40B4-BE49-F238E27FC236}">
                <a16:creationId xmlns:a16="http://schemas.microsoft.com/office/drawing/2014/main" id="{96A341BE-3657-48DB-B26D-8D13FDC44D0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67060" y="2740330"/>
            <a:ext cx="4425658" cy="752895"/>
          </a:xfrm>
        </p:spPr>
        <p:txBody>
          <a:bodyPr lIns="3600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accent1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600"/>
              </a:spcBef>
              <a:buClr>
                <a:schemeClr val="accent1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17" name="Espace réservé d’image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046297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7">
          <p15:clr>
            <a:srgbClr val="FBAE40"/>
          </p15:clr>
        </p15:guide>
        <p15:guide id="2" pos="279">
          <p15:clr>
            <a:srgbClr val="FBAE40"/>
          </p15:clr>
        </p15:guide>
        <p15:guide id="3" pos="7129">
          <p15:clr>
            <a:srgbClr val="FBAE40"/>
          </p15:clr>
        </p15:guide>
        <p15:guide id="4" pos="7401">
          <p15:clr>
            <a:srgbClr val="FBAE40"/>
          </p15:clr>
        </p15:guide>
        <p15:guide id="5" orient="horz" pos="2115">
          <p15:clr>
            <a:srgbClr val="FBAE40"/>
          </p15:clr>
        </p15:guide>
        <p15:guide id="6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’image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127" y="691751"/>
            <a:ext cx="4584212" cy="540001"/>
          </a:xfrm>
        </p:spPr>
        <p:txBody>
          <a:bodyPr lIns="3600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dirty="0"/>
              <a:t>Titre ici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127" y="1326250"/>
            <a:ext cx="4584212" cy="1353312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rtlCol="0"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rtl="0"/>
            <a:fld id="{8E2A7B11-6E7B-4752-9C37-BA3CC1ADA944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0128" y="2893665"/>
            <a:ext cx="4584212" cy="1538635"/>
          </a:xfrm>
        </p:spPr>
        <p:txBody>
          <a:bodyPr lIns="3600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bg2"/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D5E90A1C-4042-4F0F-BBF6-19CE0BDB72BB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46601" y="4579181"/>
            <a:ext cx="4584212" cy="1097719"/>
          </a:xfrm>
        </p:spPr>
        <p:txBody>
          <a:bodyPr lIns="3600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2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3" name="Espace réservé d’image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131576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28" userDrawn="1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éléphone avec mise en page Capy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7D0000-7C67-41EE-B43F-AE22457B36AB}"/>
              </a:ext>
            </a:extLst>
          </p:cNvPr>
          <p:cNvSpPr/>
          <p:nvPr userDrawn="1"/>
        </p:nvSpPr>
        <p:spPr>
          <a:xfrm>
            <a:off x="0" y="1737360"/>
            <a:ext cx="5047488" cy="5120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742867"/>
            <a:ext cx="3232108" cy="566931"/>
          </a:xfrm>
        </p:spPr>
        <p:txBody>
          <a:bodyPr lIns="36000" tIns="0" rIns="0" bIns="0" rtlCol="0"/>
          <a:lstStyle/>
          <a:p>
            <a:pPr rtl="0"/>
            <a:r>
              <a:rPr lang="fr-FR" noProof="0" dirty="0"/>
              <a:t>Titre ici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E2CDDB-DC1C-4F43-9DC4-4E81627C1780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118253" y="3022847"/>
            <a:ext cx="3757265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14" name="Espace réservé du texte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18253" y="3390381"/>
            <a:ext cx="3757265" cy="696037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17" name="Espace réservé d’image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18253" y="2373098"/>
            <a:ext cx="612648" cy="557784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4097124" y="867177"/>
            <a:ext cx="5699305" cy="1174966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3B535E35-8075-4558-BA3A-C9DFB4FCA5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040340" y="2277360"/>
            <a:ext cx="2029968" cy="3533263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9E1A0053-EF84-446F-850C-6AC8FF9CCED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6118253" y="5004312"/>
            <a:ext cx="3757265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32" name="Espace réservé du texte 11">
            <a:extLst>
              <a:ext uri="{FF2B5EF4-FFF2-40B4-BE49-F238E27FC236}">
                <a16:creationId xmlns:a16="http://schemas.microsoft.com/office/drawing/2014/main" id="{1534A936-14F3-4AEF-8CAD-03D91D568F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18254" y="5371846"/>
            <a:ext cx="3757266" cy="540000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35" name="Espace réservé d’image 15">
            <a:extLst>
              <a:ext uri="{FF2B5EF4-FFF2-40B4-BE49-F238E27FC236}">
                <a16:creationId xmlns:a16="http://schemas.microsoft.com/office/drawing/2014/main" id="{A88BEF2F-BB04-4330-BC4B-2912B69653B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118253" y="4354563"/>
            <a:ext cx="612648" cy="557784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6" name="Espace réservé d’image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72765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829233-8E4C-4046-85BB-5166B8A72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724" y="3252538"/>
            <a:ext cx="11274552" cy="1348720"/>
          </a:xfrm>
          <a:solidFill>
            <a:schemeClr val="bg1">
              <a:alpha val="60000"/>
            </a:schemeClr>
          </a:solidFill>
        </p:spPr>
        <p:txBody>
          <a:bodyPr rtlCol="0" anchor="ctr" anchorCtr="0">
            <a:normAutofit/>
          </a:bodyPr>
          <a:lstStyle>
            <a:lvl1pPr algn="ctr">
              <a:defRPr sz="5500">
                <a:latin typeface="+mj-lt"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A507DE-4CA5-4E76-8450-4125151EB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724" y="4628730"/>
            <a:ext cx="11274552" cy="1772070"/>
          </a:xfrm>
          <a:solidFill>
            <a:schemeClr val="accent1">
              <a:alpha val="30000"/>
            </a:schemeClr>
          </a:solidFill>
        </p:spPr>
        <p:txBody>
          <a:bodyPr tIns="252000" rIns="90000" rtlCol="0" anchor="t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7987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3C2DEF1B-00D0-44E1-8603-CE979D2C4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788" y="2028826"/>
            <a:ext cx="4726800" cy="725776"/>
          </a:xfrm>
          <a:solidFill>
            <a:schemeClr val="accent1">
              <a:alpha val="60000"/>
            </a:schemeClr>
          </a:solidFill>
        </p:spPr>
        <p:txBody>
          <a:bodyPr vert="horz" lIns="396000" tIns="45720" rIns="91440" bIns="45720" rtlCol="0" anchor="ctr" anchorCtr="0">
            <a:noAutofit/>
          </a:bodyPr>
          <a:lstStyle>
            <a:lvl1pPr marL="0" indent="0"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0" name="Titre 19">
            <a:extLst>
              <a:ext uri="{FF2B5EF4-FFF2-40B4-BE49-F238E27FC236}">
                <a16:creationId xmlns:a16="http://schemas.microsoft.com/office/drawing/2014/main" id="{64B737A3-9F6C-4989-B51B-07BDDD38F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788" y="2754601"/>
            <a:ext cx="4726800" cy="1861200"/>
          </a:xfrm>
          <a:solidFill>
            <a:schemeClr val="bg1">
              <a:alpha val="50000"/>
            </a:schemeClr>
          </a:solidFill>
        </p:spPr>
        <p:txBody>
          <a:bodyPr lIns="396000" tIns="0" rIns="0" bIns="0" rtlCol="0">
            <a:noAutofit/>
          </a:bodyPr>
          <a:lstStyle>
            <a:lvl1pPr>
              <a:lnSpc>
                <a:spcPct val="85000"/>
              </a:lnSpc>
              <a:defRPr sz="5500"/>
            </a:lvl1pPr>
          </a:lstStyle>
          <a:p>
            <a:pPr rtl="0"/>
            <a:r>
              <a:rPr lang="fr-FR" noProof="0" dirty="0"/>
              <a:t>Cliquez pour modifier le titre</a:t>
            </a:r>
          </a:p>
        </p:txBody>
      </p:sp>
    </p:spTree>
    <p:extLst>
      <p:ext uri="{BB962C8B-B14F-4D97-AF65-F5344CB8AC3E}">
        <p14:creationId xmlns:p14="http://schemas.microsoft.com/office/powerpoint/2010/main" val="42316801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55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E61479DD-CE43-4425-B485-C8F1C7547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939"/>
            <a:ext cx="10515600" cy="3874709"/>
          </a:xfrm>
        </p:spPr>
        <p:txBody>
          <a:bodyPr rtlCol="0">
            <a:normAutofit/>
          </a:bodyPr>
          <a:lstStyle>
            <a:lvl1pPr marL="2286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2000"/>
            </a:lvl1pPr>
            <a:lvl2pPr marL="6858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800"/>
            </a:lvl2pPr>
            <a:lvl3pPr marL="11430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600"/>
            </a:lvl3pPr>
            <a:lvl4pPr marL="16002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4pPr>
            <a:lvl5pPr marL="2057400" indent="-228600">
              <a:buClr>
                <a:schemeClr val="tx2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14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42D589-0E8B-4D5A-8E13-5C766465A986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8660120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62638A-A91E-49E0-BAD2-54BD088AC148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597938"/>
            <a:ext cx="4820533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495790" y="1597938"/>
            <a:ext cx="4820533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0314D5FA-EBD7-472E-9864-D76743BAB4DF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836613" y="2055043"/>
            <a:ext cx="4821237" cy="3417605"/>
          </a:xfrm>
        </p:spPr>
        <p:txBody>
          <a:bodyPr lIns="36000" tIns="0" rIns="0" bIns="0"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16" name="Espace réservé du contenu 7">
            <a:extLst>
              <a:ext uri="{FF2B5EF4-FFF2-40B4-BE49-F238E27FC236}">
                <a16:creationId xmlns:a16="http://schemas.microsoft.com/office/drawing/2014/main" id="{BA129CFA-D87C-494E-9E6D-E317C4D157EB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6495086" y="2055043"/>
            <a:ext cx="4821237" cy="3417605"/>
          </a:xfrm>
        </p:spPr>
        <p:txBody>
          <a:bodyPr lIns="36000" tIns="0" rIns="0" bIns="0"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l">
              <a:buNone/>
              <a:defRPr sz="18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1159889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6096000" y="1838558"/>
            <a:ext cx="5653088" cy="3761895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8F28A0-1443-476F-9B95-BCE477542719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0" y="1838558"/>
            <a:ext cx="6096000" cy="3761895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400" noProof="0" dirty="0"/>
          </a:p>
        </p:txBody>
      </p:sp>
      <p:sp>
        <p:nvSpPr>
          <p:cNvPr id="12" name="Espace réservé du texte 2">
            <a:extLst>
              <a:ext uri="{FF2B5EF4-FFF2-40B4-BE49-F238E27FC236}">
                <a16:creationId xmlns:a16="http://schemas.microsoft.com/office/drawing/2014/main" id="{85E84782-CEED-4A74-8650-9CC907EA7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166173"/>
            <a:ext cx="4817357" cy="338901"/>
          </a:xfrm>
        </p:spPr>
        <p:txBody>
          <a:bodyPr rtlCol="0"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342900" lvl="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A4442761-B05F-4E61-83C8-DA8019B09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14467"/>
            <a:ext cx="4817357" cy="2667396"/>
          </a:xfrm>
        </p:spPr>
        <p:txBody>
          <a:bodyPr rtlCol="0">
            <a:normAutofit/>
          </a:bodyPr>
          <a:lstStyle>
            <a:lvl1pPr marL="2286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1pPr>
            <a:lvl2pPr marL="685800" indent="-228600">
              <a:buClr>
                <a:schemeClr val="tx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675CE59E-BBF8-4A23-A2D4-859D2A375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5790" y="2166173"/>
            <a:ext cx="4859598" cy="338902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>
              <a:buNone/>
              <a:defRPr lang="en-US" sz="2200" b="1">
                <a:latin typeface="+mj-lt"/>
              </a:defRPr>
            </a:lvl1pPr>
          </a:lstStyle>
          <a:p>
            <a:pPr marL="228600" lvl="0" indent="-22860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5" name="Espace réservé du contenu 5">
            <a:extLst>
              <a:ext uri="{FF2B5EF4-FFF2-40B4-BE49-F238E27FC236}">
                <a16:creationId xmlns:a16="http://schemas.microsoft.com/office/drawing/2014/main" id="{E8F94DDD-6A48-4E09-A419-FAF3E395AB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5790" y="2614467"/>
            <a:ext cx="4859598" cy="2667396"/>
          </a:xfrm>
        </p:spPr>
        <p:txBody>
          <a:bodyPr rtlCol="0">
            <a:normAutofit/>
          </a:bodyPr>
          <a:lstStyle>
            <a:lvl1pPr marL="228600" indent="-22860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1pPr>
            <a:lvl2pPr marL="685800" indent="-228600">
              <a:buClr>
                <a:schemeClr val="bg2">
                  <a:lumMod val="40000"/>
                  <a:lumOff val="60000"/>
                </a:schemeClr>
              </a:buClr>
              <a:buFont typeface="Wingdings" panose="05000000000000000000" pitchFamily="2" charset="2"/>
              <a:buChar char="§"/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432081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-tête de section avec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1460" y="3521159"/>
            <a:ext cx="2642616" cy="1041316"/>
          </a:xfrm>
        </p:spPr>
        <p:txBody>
          <a:bodyPr lIns="3600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dirty="0"/>
              <a:t>Cliquez pour modifier le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1460" y="4669674"/>
            <a:ext cx="2642616" cy="1041316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 anchor="b" anchorCtr="0"/>
          <a:lstStyle/>
          <a:p>
            <a:pPr rtl="0"/>
            <a:fld id="{D6EF36FA-A196-4C53-82A8-544AB6BEE2FB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71830" y="4669674"/>
            <a:ext cx="6275470" cy="1041316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0" name="Espace réservé d’image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8724" y="457200"/>
            <a:ext cx="11274552" cy="29718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11C7490E-08AD-4189-8849-3BD35E900B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3175" y="838066"/>
            <a:ext cx="786384" cy="521208"/>
          </a:xfrm>
          <a:ln>
            <a:solidFill>
              <a:schemeClr val="accent5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283644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 anchor="b" anchorCtr="0"/>
          <a:lstStyle/>
          <a:p>
            <a:pPr rtl="0"/>
            <a:fld id="{A45D863B-0251-4B91-9A8B-5273F1B39BC0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D0DF9619-89F0-4C89-BF3C-FB75431C0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148" y="622349"/>
            <a:ext cx="7835705" cy="1124611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00028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rtlCol="0"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rtl="0"/>
            <a:fld id="{4C3A81BD-0F39-433B-957C-B65AA99ED67A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11811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04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2">
            <a:extLst>
              <a:ext uri="{FF2B5EF4-FFF2-40B4-BE49-F238E27FC236}">
                <a16:creationId xmlns:a16="http://schemas.microsoft.com/office/drawing/2014/main" id="{0595AFC1-BF2C-4C83-B474-7121F9C0B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199"/>
            <a:ext cx="5653088" cy="5403851"/>
          </a:xfrm>
          <a:noFill/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127" y="691751"/>
            <a:ext cx="4584212" cy="540001"/>
          </a:xfrm>
        </p:spPr>
        <p:txBody>
          <a:bodyPr lIns="3600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dirty="0"/>
              <a:t>Titre ici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rtlCol="0"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rtl="0"/>
            <a:fld id="{F1A4D2F0-2877-4B89-9BDC-B653DC0591A0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8ECAA0F2-C20F-4289-BFB8-9BC2C65A8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326250"/>
            <a:ext cx="4574551" cy="4484150"/>
          </a:xfrm>
        </p:spPr>
        <p:txBody>
          <a:bodyPr vert="horz" lIns="36000" tIns="0" rIns="0" bIns="0" rtlCol="0">
            <a:normAutofit/>
          </a:bodyPr>
          <a:lstStyle>
            <a:lvl1pPr marL="0" indent="0">
              <a:buNone/>
              <a:defRPr lang="en-US" sz="1800">
                <a:solidFill>
                  <a:schemeClr val="tx2"/>
                </a:solidFill>
              </a:defRPr>
            </a:lvl1pPr>
          </a:lstStyle>
          <a:p>
            <a:pPr marL="228600" lvl="0" indent="-228600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850065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42">
          <p15:clr>
            <a:srgbClr val="FBAE40"/>
          </p15:clr>
        </p15:guide>
        <p15:guide id="2" pos="506">
          <p15:clr>
            <a:srgbClr val="FBAE40"/>
          </p15:clr>
        </p15:guide>
        <p15:guide id="3" orient="horz" pos="528">
          <p15:clr>
            <a:srgbClr val="FBAE40"/>
          </p15:clr>
        </p15:guide>
        <p15:guide id="4" pos="7174">
          <p15:clr>
            <a:srgbClr val="FBAE40"/>
          </p15:clr>
        </p15:guide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  <p15:guide id="7" pos="740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 anchor="b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5BE3953-9A86-4E80-A9FF-789583CFC695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CE5352E-9B9F-4EDC-8769-7FA3D3F814C7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ED46F9B8-64BA-45E5-845E-CA6696C2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975" y="742867"/>
            <a:ext cx="7402050" cy="566931"/>
          </a:xfrm>
        </p:spPr>
        <p:txBody>
          <a:bodyPr lIns="36000" tIns="0" rIns="0" bIns="0" rtlCol="0"/>
          <a:lstStyle>
            <a:lvl1pPr algn="ctr"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8" name="Espace réservé d’image 2">
            <a:extLst>
              <a:ext uri="{FF2B5EF4-FFF2-40B4-BE49-F238E27FC236}">
                <a16:creationId xmlns:a16="http://schemas.microsoft.com/office/drawing/2014/main" id="{704937D3-320F-475C-B607-8D8AE31FF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8724" y="2277980"/>
            <a:ext cx="11290364" cy="4122820"/>
          </a:xfrm>
        </p:spPr>
        <p:txBody>
          <a:bodyPr rtlCol="0"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68404903-B722-4F8B-94E9-F478DB3A75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94975" y="1377834"/>
            <a:ext cx="7402050" cy="540000"/>
          </a:xfrm>
        </p:spPr>
        <p:txBody>
          <a:bodyPr vert="horz" lIns="36000" tIns="0" rIns="0" bIns="0" rtlCol="0">
            <a:normAutofit/>
          </a:bodyPr>
          <a:lstStyle>
            <a:lvl1pPr marL="0" indent="0" algn="ctr">
              <a:buNone/>
              <a:defRPr lang="en-US" sz="1800">
                <a:solidFill>
                  <a:schemeClr val="tx2"/>
                </a:solidFill>
              </a:defRPr>
            </a:lvl1pPr>
          </a:lstStyle>
          <a:p>
            <a:pPr marL="228600" lvl="0" indent="-228600" algn="ctr" rtl="0"/>
            <a:r>
              <a:rPr lang="fr-FR" noProof="0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867728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840">
          <p15:clr>
            <a:srgbClr val="FBAE40"/>
          </p15:clr>
        </p15:guide>
        <p15:guide id="6" orient="horz" pos="216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C9C1590D-4639-4494-A37B-A15E7114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7" name="Espace réservé du texte 3">
            <a:extLst>
              <a:ext uri="{FF2B5EF4-FFF2-40B4-BE49-F238E27FC236}">
                <a16:creationId xmlns:a16="http://schemas.microsoft.com/office/drawing/2014/main" id="{E40C1F5F-4B50-4906-83E6-9A2F1CB1F6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98161" y="2982416"/>
            <a:ext cx="1645920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8" name="Espace réservé du texte 3">
            <a:extLst>
              <a:ext uri="{FF2B5EF4-FFF2-40B4-BE49-F238E27FC236}">
                <a16:creationId xmlns:a16="http://schemas.microsoft.com/office/drawing/2014/main" id="{172EC0A4-5E0C-44C7-B8BF-100C17934C9D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99426" y="1924687"/>
            <a:ext cx="2469965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Texte du masque des diapositives</a:t>
            </a:r>
            <a:br>
              <a:rPr lang="fr-FR" noProof="0" dirty="0"/>
            </a:br>
            <a:r>
              <a:rPr lang="fr-FR" noProof="0" dirty="0"/>
              <a:t>styles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709E18E3-2E11-4B74-AF2C-001F81DE3F24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611286" y="2982416"/>
            <a:ext cx="1389888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12" name="Espace réservé d’image 12">
            <a:extLst>
              <a:ext uri="{FF2B5EF4-FFF2-40B4-BE49-F238E27FC236}">
                <a16:creationId xmlns:a16="http://schemas.microsoft.com/office/drawing/2014/main" id="{D61E6447-2CC7-47A3-8681-4133CCCB54D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890694" y="3605411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CAD91B82-5EEF-4712-A699-B8302B6558D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2514673" y="3605411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57FAEB2B-6A01-4C63-ACA3-03B6E2919E8A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55269" y="2982416"/>
            <a:ext cx="2113508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89680D39-3D54-40CF-ABCB-BA448F099B30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509170" y="1924687"/>
            <a:ext cx="1622417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Texte du masque des diapositives</a:t>
            </a:r>
            <a:br>
              <a:rPr lang="fr-FR" noProof="0" dirty="0"/>
            </a:br>
            <a:r>
              <a:rPr lang="fr-FR" noProof="0" dirty="0"/>
              <a:t>styles</a:t>
            </a:r>
          </a:p>
        </p:txBody>
      </p:sp>
      <p:sp>
        <p:nvSpPr>
          <p:cNvPr id="17" name="Espace réservé d’image 12">
            <a:extLst>
              <a:ext uri="{FF2B5EF4-FFF2-40B4-BE49-F238E27FC236}">
                <a16:creationId xmlns:a16="http://schemas.microsoft.com/office/drawing/2014/main" id="{E81CA5F1-31CE-4D4C-A27D-2B342ECD994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61249" y="3605411"/>
            <a:ext cx="2048256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7C3544C3-FDC7-4C8F-A615-9529597C549D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15161" y="2982416"/>
            <a:ext cx="2197045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22" name="Espace réservé du texte 3">
            <a:extLst>
              <a:ext uri="{FF2B5EF4-FFF2-40B4-BE49-F238E27FC236}">
                <a16:creationId xmlns:a16="http://schemas.microsoft.com/office/drawing/2014/main" id="{7691DC2D-3064-4822-9D2D-80D59EA85EBB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69062" y="1924687"/>
            <a:ext cx="1622417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2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 dirty="0"/>
              <a:t>Texte du masque des diapositives</a:t>
            </a:r>
            <a:br>
              <a:rPr lang="fr-FR" noProof="0" dirty="0"/>
            </a:br>
            <a:r>
              <a:rPr lang="fr-FR" noProof="0" dirty="0"/>
              <a:t>styles</a:t>
            </a:r>
          </a:p>
        </p:txBody>
      </p:sp>
      <p:sp>
        <p:nvSpPr>
          <p:cNvPr id="24" name="Espace réservé d’image 12">
            <a:extLst>
              <a:ext uri="{FF2B5EF4-FFF2-40B4-BE49-F238E27FC236}">
                <a16:creationId xmlns:a16="http://schemas.microsoft.com/office/drawing/2014/main" id="{130FD286-B22E-4EEB-8B67-4CE7BF2FBA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921141" y="3605411"/>
            <a:ext cx="1280160" cy="896112"/>
          </a:xfrm>
          <a:ln>
            <a:solidFill>
              <a:schemeClr val="accent5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5" name="Espace réservé du texte 3">
            <a:extLst>
              <a:ext uri="{FF2B5EF4-FFF2-40B4-BE49-F238E27FC236}">
                <a16:creationId xmlns:a16="http://schemas.microsoft.com/office/drawing/2014/main" id="{EDCAE751-A04A-4A9B-8EE4-3E1B64E955F3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888266" y="4704396"/>
            <a:ext cx="2223939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26" name="Espace réservé du texte 3">
            <a:extLst>
              <a:ext uri="{FF2B5EF4-FFF2-40B4-BE49-F238E27FC236}">
                <a16:creationId xmlns:a16="http://schemas.microsoft.com/office/drawing/2014/main" id="{21FD07BB-52C2-4F52-A969-6778D844E8D4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874713" y="5838788"/>
            <a:ext cx="8993089" cy="365122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7" name="Espace réservé du texte 3">
            <a:extLst>
              <a:ext uri="{FF2B5EF4-FFF2-40B4-BE49-F238E27FC236}">
                <a16:creationId xmlns:a16="http://schemas.microsoft.com/office/drawing/2014/main" id="{2E1D5C74-7DD8-44F1-8142-1961D0C932B3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55269" y="4704395"/>
            <a:ext cx="2048256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fr-FR" noProof="0"/>
              <a:t>Cliquez pour modifier les styles du texte du masque</a:t>
            </a:r>
          </a:p>
        </p:txBody>
      </p:sp>
      <p:sp>
        <p:nvSpPr>
          <p:cNvPr id="28" name="Espace réservé du texte 7">
            <a:extLst>
              <a:ext uri="{FF2B5EF4-FFF2-40B4-BE49-F238E27FC236}">
                <a16:creationId xmlns:a16="http://schemas.microsoft.com/office/drawing/2014/main" id="{9A6D3509-A776-4654-B6B2-F528C9FE78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1951635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 dirty="0"/>
              <a:t>1</a:t>
            </a:r>
          </a:p>
        </p:txBody>
      </p:sp>
      <p:sp>
        <p:nvSpPr>
          <p:cNvPr id="29" name="Espace réservé du texte 7">
            <a:extLst>
              <a:ext uri="{FF2B5EF4-FFF2-40B4-BE49-F238E27FC236}">
                <a16:creationId xmlns:a16="http://schemas.microsoft.com/office/drawing/2014/main" id="{BCA4A1CD-2E82-40FA-88EC-3D9F238493C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27665" y="1927715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 dirty="0"/>
              <a:t>1</a:t>
            </a:r>
          </a:p>
        </p:txBody>
      </p:sp>
      <p:sp>
        <p:nvSpPr>
          <p:cNvPr id="30" name="Espace réservé du texte 7">
            <a:extLst>
              <a:ext uri="{FF2B5EF4-FFF2-40B4-BE49-F238E27FC236}">
                <a16:creationId xmlns:a16="http://schemas.microsoft.com/office/drawing/2014/main" id="{476CA787-1443-453E-A0C1-A9391E1B647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88266" y="1931188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068271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55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légend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’image 7">
            <a:extLst>
              <a:ext uri="{FF2B5EF4-FFF2-40B4-BE49-F238E27FC236}">
                <a16:creationId xmlns:a16="http://schemas.microsoft.com/office/drawing/2014/main" id="{BB0064D4-BDD6-4678-9FA4-3A77F1600A6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457199"/>
            <a:ext cx="5637276" cy="59594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6B931B8-6920-4B59-AD28-CB99D1D3F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127" y="1436915"/>
            <a:ext cx="4584212" cy="1001338"/>
          </a:xfrm>
        </p:spPr>
        <p:txBody>
          <a:bodyPr lIns="3600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246A6A6-0C1D-4435-9DB9-9E50E52E8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0127" y="2545450"/>
            <a:ext cx="4584212" cy="540000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1144CC-98A7-494C-8C18-4B4DD60949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rtlCol="0" anchor="b" anchorCtr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rtl="0"/>
            <a:fld id="{81EE38C0-5697-49DE-AE27-9601DBEF0D75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87AD20-725D-45E4-8D6A-08EF4C81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F586A1DB-63FF-4850-A872-85EE7C087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7" name="Espace réservé du texte 2">
            <a:extLst>
              <a:ext uri="{FF2B5EF4-FFF2-40B4-BE49-F238E27FC236}">
                <a16:creationId xmlns:a16="http://schemas.microsoft.com/office/drawing/2014/main" id="{13548F99-E128-4301-95D8-8FDACDA5912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0128" y="3300065"/>
            <a:ext cx="4584212" cy="1745768"/>
          </a:xfrm>
        </p:spPr>
        <p:txBody>
          <a:bodyPr lIns="3600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11C7490E-08AD-4189-8849-3BD35E900B8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84897" y="805589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096113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légende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26213" y="2264012"/>
            <a:ext cx="4584212" cy="540000"/>
          </a:xfrm>
        </p:spPr>
        <p:txBody>
          <a:bodyPr lIns="36000" tIns="0" rIns="0" bIns="0" rtlCol="0"/>
          <a:lstStyle/>
          <a:p>
            <a:pPr rtl="0"/>
            <a:r>
              <a:rPr lang="fr-FR" noProof="0" dirty="0"/>
              <a:t>Cliquez pour modifier le style du titre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65399" y="5810400"/>
            <a:ext cx="1080000" cy="234000"/>
          </a:xfrm>
        </p:spPr>
        <p:txBody>
          <a:bodyPr rtlCol="0"/>
          <a:lstStyle/>
          <a:p>
            <a:pPr rtl="0"/>
            <a:fld id="{90D56C04-1013-47CB-8025-843A8750B422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35" name="Espace réservé d’image 7">
            <a:extLst>
              <a:ext uri="{FF2B5EF4-FFF2-40B4-BE49-F238E27FC236}">
                <a16:creationId xmlns:a16="http://schemas.microsoft.com/office/drawing/2014/main" id="{CD3882F6-C786-40F3-902A-6D4D2E6ED7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4854" y="457199"/>
            <a:ext cx="5637276" cy="5959476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37" name="Espace réservé du texte 2">
            <a:extLst>
              <a:ext uri="{FF2B5EF4-FFF2-40B4-BE49-F238E27FC236}">
                <a16:creationId xmlns:a16="http://schemas.microsoft.com/office/drawing/2014/main" id="{1100B10F-F811-4557-88AB-52E9E7FE037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726213" y="2990573"/>
            <a:ext cx="4584212" cy="2467690"/>
          </a:xfrm>
        </p:spPr>
        <p:txBody>
          <a:bodyPr lIns="36000" tIns="0" rIns="0" bIns="0" rtlCol="0">
            <a:normAutofit/>
          </a:bodyPr>
          <a:lstStyle>
            <a:lvl1pPr marL="216000" indent="-216000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25000"/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0" name="Espace réservé d’image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09928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Icô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DCD31C4-8140-4486-8E32-7EA32B162A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2950868"/>
            <a:ext cx="4866745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09C6CA-CF2E-48C5-BD21-BE0FF6944A62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801E1CE2-D1DE-4252-B61A-6630E4C2CA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2" y="3322311"/>
            <a:ext cx="4866745" cy="540000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486746" y="2950868"/>
            <a:ext cx="4866745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4" name="Espace réservé du texte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86746" y="3318403"/>
            <a:ext cx="4866745" cy="540000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16" name="Espace réservé d’image 15">
            <a:extLst>
              <a:ext uri="{FF2B5EF4-FFF2-40B4-BE49-F238E27FC236}">
                <a16:creationId xmlns:a16="http://schemas.microsoft.com/office/drawing/2014/main" id="{E6F4EC4F-5660-46EA-97AC-4F2DD125B48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6612" y="2284186"/>
            <a:ext cx="612648" cy="557784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7" name="Espace réservé d’image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86746" y="2284186"/>
            <a:ext cx="612648" cy="557784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797EA708-3A77-4F99-A2EA-0333462ED1F9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836612" y="4654845"/>
            <a:ext cx="4866745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7" name="Espace réservé du texte 11">
            <a:extLst>
              <a:ext uri="{FF2B5EF4-FFF2-40B4-BE49-F238E27FC236}">
                <a16:creationId xmlns:a16="http://schemas.microsoft.com/office/drawing/2014/main" id="{67207F0C-C876-4E0B-B625-1FDCC3DE6B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6612" y="5026287"/>
            <a:ext cx="4866745" cy="540000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28" name="Espace réservé du texte 2">
            <a:extLst>
              <a:ext uri="{FF2B5EF4-FFF2-40B4-BE49-F238E27FC236}">
                <a16:creationId xmlns:a16="http://schemas.microsoft.com/office/drawing/2014/main" id="{8D53F1E4-6C15-48EA-8342-A2127473F132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6486746" y="4654845"/>
            <a:ext cx="4866745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9" name="Espace réservé du texte 11">
            <a:extLst>
              <a:ext uri="{FF2B5EF4-FFF2-40B4-BE49-F238E27FC236}">
                <a16:creationId xmlns:a16="http://schemas.microsoft.com/office/drawing/2014/main" id="{F3CFD351-584A-4587-BC54-F35254DC7E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86746" y="5022379"/>
            <a:ext cx="4866745" cy="540000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30" name="Espace réservé d’image 15">
            <a:extLst>
              <a:ext uri="{FF2B5EF4-FFF2-40B4-BE49-F238E27FC236}">
                <a16:creationId xmlns:a16="http://schemas.microsoft.com/office/drawing/2014/main" id="{1303F657-7B5B-4B28-8EAA-386438351FB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6612" y="3988163"/>
            <a:ext cx="612648" cy="557784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31" name="Espace réservé d’image 15">
            <a:extLst>
              <a:ext uri="{FF2B5EF4-FFF2-40B4-BE49-F238E27FC236}">
                <a16:creationId xmlns:a16="http://schemas.microsoft.com/office/drawing/2014/main" id="{F994D41E-0FC7-48BC-98E8-C6B199A7B04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486746" y="3988163"/>
            <a:ext cx="612648" cy="557784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8200" y="1377833"/>
            <a:ext cx="9037320" cy="540000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4" name="Espace réservé d’image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083485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eur et deux blocs d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E44FD2-4D01-4152-92DA-14AD1463CC94}"/>
              </a:ext>
            </a:extLst>
          </p:cNvPr>
          <p:cNvSpPr/>
          <p:nvPr userDrawn="1"/>
        </p:nvSpPr>
        <p:spPr>
          <a:xfrm>
            <a:off x="879144" y="2301657"/>
            <a:ext cx="5257799" cy="4374516"/>
          </a:xfrm>
          <a:prstGeom prst="rect">
            <a:avLst/>
          </a:prstGeom>
          <a:blipFill>
            <a:blip r:embed="rId2"/>
            <a:srcRect/>
            <a:stretch>
              <a:fillRect l="-2654" t="-2825" r="2654" b="-1017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2466C2-B08E-47AF-9DA7-10424399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2867"/>
            <a:ext cx="9037320" cy="566931"/>
          </a:xfrm>
        </p:spPr>
        <p:txBody>
          <a:bodyPr lIns="36000" tIns="0" rIns="0" bIns="0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0AA31567-B240-40D5-82F7-A7DBFE5D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D0F65C6-F631-4FEE-8E91-07B3EF435E9D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0CFCD12-4263-4A80-B68E-F72622E6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641E74F-5D68-44E6-AE69-70A1A935E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t>‹N°›</a:t>
            </a:fld>
            <a:endParaRPr lang="fr-FR" noProof="0" dirty="0"/>
          </a:p>
        </p:txBody>
      </p:sp>
      <p:sp>
        <p:nvSpPr>
          <p:cNvPr id="13" name="Espace réservé du texte 2">
            <a:extLst>
              <a:ext uri="{FF2B5EF4-FFF2-40B4-BE49-F238E27FC236}">
                <a16:creationId xmlns:a16="http://schemas.microsoft.com/office/drawing/2014/main" id="{3919B118-F379-4011-B1CF-E685CC09FA38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486746" y="3718884"/>
            <a:ext cx="2089545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14" name="Espace réservé du texte 11">
            <a:extLst>
              <a:ext uri="{FF2B5EF4-FFF2-40B4-BE49-F238E27FC236}">
                <a16:creationId xmlns:a16="http://schemas.microsoft.com/office/drawing/2014/main" id="{CF59DFEB-5DA9-4E64-84A0-3FAA80806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86747" y="4086418"/>
            <a:ext cx="1783080" cy="1271016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17" name="Espace réservé d’image 15">
            <a:extLst>
              <a:ext uri="{FF2B5EF4-FFF2-40B4-BE49-F238E27FC236}">
                <a16:creationId xmlns:a16="http://schemas.microsoft.com/office/drawing/2014/main" id="{F842B3BB-CE92-4AEA-A2FF-5EEC732A4EF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86746" y="3069135"/>
            <a:ext cx="612648" cy="557784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33" name="Espace réservé du texte 2">
            <a:extLst>
              <a:ext uri="{FF2B5EF4-FFF2-40B4-BE49-F238E27FC236}">
                <a16:creationId xmlns:a16="http://schemas.microsoft.com/office/drawing/2014/main" id="{68514664-8AD0-4DF7-8C6F-12FFA6BEA7B2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8200" y="1377833"/>
            <a:ext cx="9037320" cy="540000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1" name="Espace réservé d’image 10">
            <a:extLst>
              <a:ext uri="{FF2B5EF4-FFF2-40B4-BE49-F238E27FC236}">
                <a16:creationId xmlns:a16="http://schemas.microsoft.com/office/drawing/2014/main" id="{3B535E35-8075-4558-BA3A-C9DFB4FCA5B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61177" y="2461528"/>
            <a:ext cx="4555067" cy="25908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5" name="Espace réservé du texte 2">
            <a:extLst>
              <a:ext uri="{FF2B5EF4-FFF2-40B4-BE49-F238E27FC236}">
                <a16:creationId xmlns:a16="http://schemas.microsoft.com/office/drawing/2014/main" id="{9E1A0053-EF84-446F-850C-6AC8FF9CCEDF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9098279" y="3718884"/>
            <a:ext cx="2089545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Modifier du texte</a:t>
            </a:r>
          </a:p>
        </p:txBody>
      </p:sp>
      <p:sp>
        <p:nvSpPr>
          <p:cNvPr id="32" name="Espace réservé du texte 11">
            <a:extLst>
              <a:ext uri="{FF2B5EF4-FFF2-40B4-BE49-F238E27FC236}">
                <a16:creationId xmlns:a16="http://schemas.microsoft.com/office/drawing/2014/main" id="{1534A936-14F3-4AEF-8CAD-03D91D568F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098280" y="4086418"/>
            <a:ext cx="1783080" cy="1271016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35" name="Espace réservé d’image 15">
            <a:extLst>
              <a:ext uri="{FF2B5EF4-FFF2-40B4-BE49-F238E27FC236}">
                <a16:creationId xmlns:a16="http://schemas.microsoft.com/office/drawing/2014/main" id="{A88BEF2F-BB04-4330-BC4B-2912B69653B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98279" y="3069135"/>
            <a:ext cx="612648" cy="557784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16" name="Espace réservé d’image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265674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B7BBC9A-B18B-4F56-8515-321CD01B2666}"/>
              </a:ext>
            </a:extLst>
          </p:cNvPr>
          <p:cNvSpPr/>
          <p:nvPr userDrawn="1"/>
        </p:nvSpPr>
        <p:spPr>
          <a:xfrm>
            <a:off x="7975232" y="2875541"/>
            <a:ext cx="3758184" cy="35478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A79FA3-FF05-4B73-8A88-5ACFF0474DD1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 rtlCol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6" name="Rectangle 15">
            <a:extLst>
              <a:ext uri="{FF2B5EF4-FFF2-40B4-BE49-F238E27FC236}">
                <a16:creationId xmlns:a16="http://schemas.microsoft.com/office/drawing/2014/main" id="{7684F357-0C41-471E-A413-4D42ADE55B12}"/>
              </a:ext>
            </a:extLst>
          </p:cNvPr>
          <p:cNvSpPr/>
          <p:nvPr userDrawn="1"/>
        </p:nvSpPr>
        <p:spPr>
          <a:xfrm>
            <a:off x="458724" y="2852928"/>
            <a:ext cx="3758184" cy="354787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3076231-2A54-4E4C-AED3-197E208C14BB}"/>
              </a:ext>
            </a:extLst>
          </p:cNvPr>
          <p:cNvSpPr/>
          <p:nvPr userDrawn="1"/>
        </p:nvSpPr>
        <p:spPr>
          <a:xfrm>
            <a:off x="4216908" y="2395728"/>
            <a:ext cx="3758184" cy="446227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63C66F5D-DEC7-40DB-ACC1-70F67F4C9F4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086" y="3012360"/>
            <a:ext cx="1266825" cy="78156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 dirty="0"/>
              <a:t>1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61FE0B9B-7D73-4311-B749-C3FA874AF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3" y="4048567"/>
            <a:ext cx="2992278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1" name="Espace réservé du texte 11">
            <a:extLst>
              <a:ext uri="{FF2B5EF4-FFF2-40B4-BE49-F238E27FC236}">
                <a16:creationId xmlns:a16="http://schemas.microsoft.com/office/drawing/2014/main" id="{4A6CBB7D-3142-4CED-98BE-68B4F7C14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3" y="4433657"/>
            <a:ext cx="2992278" cy="1358113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22" name="Espace réservé du texte 7">
            <a:extLst>
              <a:ext uri="{FF2B5EF4-FFF2-40B4-BE49-F238E27FC236}">
                <a16:creationId xmlns:a16="http://schemas.microsoft.com/office/drawing/2014/main" id="{78844A59-978B-47C0-B59A-F529FA41BF1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58230" y="3012360"/>
            <a:ext cx="1266825" cy="78156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 dirty="0"/>
              <a:t>3</a:t>
            </a:r>
          </a:p>
        </p:txBody>
      </p:sp>
      <p:sp>
        <p:nvSpPr>
          <p:cNvPr id="23" name="Espace réservé du texte 2">
            <a:extLst>
              <a:ext uri="{FF2B5EF4-FFF2-40B4-BE49-F238E27FC236}">
                <a16:creationId xmlns:a16="http://schemas.microsoft.com/office/drawing/2014/main" id="{D09F31D3-FC19-4A61-A915-5F11C6F7EBD8}"/>
              </a:ext>
            </a:extLst>
          </p:cNvPr>
          <p:cNvSpPr>
            <a:spLocks noGrp="1"/>
          </p:cNvSpPr>
          <p:nvPr>
            <p:ph type="body" idx="27"/>
          </p:nvPr>
        </p:nvSpPr>
        <p:spPr>
          <a:xfrm>
            <a:off x="8356757" y="4048567"/>
            <a:ext cx="2992278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4" name="Espace réservé du texte 11">
            <a:extLst>
              <a:ext uri="{FF2B5EF4-FFF2-40B4-BE49-F238E27FC236}">
                <a16:creationId xmlns:a16="http://schemas.microsoft.com/office/drawing/2014/main" id="{6AA97C78-ABC3-4559-8EFA-1F24C3A6E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56757" y="4433657"/>
            <a:ext cx="2992278" cy="1358113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25" name="Espace réservé du texte 7">
            <a:extLst>
              <a:ext uri="{FF2B5EF4-FFF2-40B4-BE49-F238E27FC236}">
                <a16:creationId xmlns:a16="http://schemas.microsoft.com/office/drawing/2014/main" id="{92A70C67-E4B2-45C8-BD5F-DF3679B00C8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96270" y="3012360"/>
            <a:ext cx="1266825" cy="78156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 dirty="0"/>
              <a:t>2</a:t>
            </a:r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9CA39242-8640-435B-8C03-0CB0BC8E88E6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4594797" y="4048567"/>
            <a:ext cx="2992278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7" name="Espace réservé du texte 11">
            <a:extLst>
              <a:ext uri="{FF2B5EF4-FFF2-40B4-BE49-F238E27FC236}">
                <a16:creationId xmlns:a16="http://schemas.microsoft.com/office/drawing/2014/main" id="{62E97E9F-0DAA-48F4-90F4-640195EAD7D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594797" y="4433657"/>
            <a:ext cx="2992278" cy="1358113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28" name="Espace réservé d’image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1441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131326-08A9-441D-B1A8-662714158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4" y="740998"/>
            <a:ext cx="9535686" cy="568800"/>
          </a:xfrm>
        </p:spPr>
        <p:txBody>
          <a:bodyPr lIns="36000" tIns="0" rIns="0" bIns="0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99C403B-F50A-4124-BE88-55C843FAE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11A558-7E38-48FE-AE46-BB169CE72065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A151E7-E2A1-4EA3-8293-FA9D289D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BB57EB4-66F5-49E8-A8EF-39029E94B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3A2111-9E77-40EF-86DB-0DCF4279EE04}"/>
              </a:ext>
            </a:extLst>
          </p:cNvPr>
          <p:cNvSpPr/>
          <p:nvPr userDrawn="1"/>
        </p:nvSpPr>
        <p:spPr>
          <a:xfrm>
            <a:off x="442913" y="2238229"/>
            <a:ext cx="11749087" cy="1538525"/>
          </a:xfrm>
          <a:prstGeom prst="rect">
            <a:avLst/>
          </a:prstGeom>
          <a:gradFill>
            <a:gsLst>
              <a:gs pos="100000">
                <a:schemeClr val="accent1">
                  <a:lumMod val="75000"/>
                  <a:alpha val="20000"/>
                </a:schemeClr>
              </a:gs>
              <a:gs pos="0">
                <a:schemeClr val="bg2">
                  <a:alpha val="20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9" name="Espace réservé du texte 2">
            <a:extLst>
              <a:ext uri="{FF2B5EF4-FFF2-40B4-BE49-F238E27FC236}">
                <a16:creationId xmlns:a16="http://schemas.microsoft.com/office/drawing/2014/main" id="{1C91FD06-686C-4DAB-8F12-FBDE6BBF3144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836614" y="1377833"/>
            <a:ext cx="9535686" cy="540000"/>
          </a:xfrm>
        </p:spPr>
        <p:txBody>
          <a:bodyPr lIns="36000" tIns="0" rIns="0" bIns="0" rtlCol="0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BB9AC69A-F349-47A4-BC2D-27B0A751446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4713" y="2623018"/>
            <a:ext cx="2992278" cy="78156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 dirty="0"/>
              <a:t>1</a:t>
            </a:r>
          </a:p>
        </p:txBody>
      </p:sp>
      <p:sp>
        <p:nvSpPr>
          <p:cNvPr id="11" name="Espace réservé du texte 2">
            <a:extLst>
              <a:ext uri="{FF2B5EF4-FFF2-40B4-BE49-F238E27FC236}">
                <a16:creationId xmlns:a16="http://schemas.microsoft.com/office/drawing/2014/main" id="{CAC4E2DC-6DA0-4F8B-846F-A0B6430B2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3" y="4048567"/>
            <a:ext cx="2992278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F87794B2-6DF5-42E5-A435-F8FADACBCF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6613" y="4433657"/>
            <a:ext cx="4893566" cy="1358113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13" name="Espace réservé du texte 7">
            <a:extLst>
              <a:ext uri="{FF2B5EF4-FFF2-40B4-BE49-F238E27FC236}">
                <a16:creationId xmlns:a16="http://schemas.microsoft.com/office/drawing/2014/main" id="{DFC6F434-B720-414A-A92B-EFFC947E69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01650" y="2616710"/>
            <a:ext cx="2992278" cy="78156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6000" b="1">
                <a:gradFill flip="none" rotWithShape="1">
                  <a:gsLst>
                    <a:gs pos="100000">
                      <a:srgbClr val="6D3B4F"/>
                    </a:gs>
                    <a:gs pos="0">
                      <a:schemeClr val="bg2"/>
                    </a:gs>
                  </a:gsLst>
                  <a:lin ang="10800000" scaled="1"/>
                  <a:tileRect/>
                </a:gra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fr-FR" noProof="0" dirty="0"/>
              <a:t>1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7DDDFEB1-7872-4940-890E-713981F69C4B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6501650" y="4048567"/>
            <a:ext cx="2992278" cy="334918"/>
          </a:xfrm>
        </p:spPr>
        <p:txBody>
          <a:bodyPr lIns="36000" tIns="0" rIns="0" bIns="0" rtlCol="0" anchor="b">
            <a:normAutofit/>
          </a:bodyPr>
          <a:lstStyle>
            <a:lvl1pPr marL="0" indent="0">
              <a:buNone/>
              <a:defRPr sz="22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5" name="Espace réservé du texte 11">
            <a:extLst>
              <a:ext uri="{FF2B5EF4-FFF2-40B4-BE49-F238E27FC236}">
                <a16:creationId xmlns:a16="http://schemas.microsoft.com/office/drawing/2014/main" id="{9F54982B-78F2-4014-A84C-F25539C6DC8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01650" y="4433657"/>
            <a:ext cx="4853737" cy="1376965"/>
          </a:xfrm>
        </p:spPr>
        <p:txBody>
          <a:bodyPr lIns="36000" tIns="0" rIns="0" bIns="0"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</a:lstStyle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</p:txBody>
      </p:sp>
      <p:sp>
        <p:nvSpPr>
          <p:cNvPr id="16" name="Espace réservé d’image 11">
            <a:extLst>
              <a:ext uri="{FF2B5EF4-FFF2-40B4-BE49-F238E27FC236}">
                <a16:creationId xmlns:a16="http://schemas.microsoft.com/office/drawing/2014/main" id="{48D7F0F9-4118-4257-9D45-A5772C2110D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529940" y="742867"/>
            <a:ext cx="786384" cy="521208"/>
          </a:xfrm>
          <a:ln w="6350">
            <a:solidFill>
              <a:schemeClr val="accent5">
                <a:alpha val="50000"/>
              </a:schemeClr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10253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81909F8-4C72-41AE-A265-A2B21B72E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14C406D-18BA-41D1-9AE4-5455C4F8FB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C08778-B918-4CC2-ACB0-052809B793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265399" y="5810623"/>
            <a:ext cx="1080000" cy="234000"/>
          </a:xfrm>
          <a:prstGeom prst="rect">
            <a:avLst/>
          </a:prstGeom>
        </p:spPr>
        <p:txBody>
          <a:bodyPr vert="horz" lIns="91440" tIns="0" rIns="0" bIns="0" rtlCol="0" anchor="b" anchorCtr="0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fld id="{2C2B7501-7D89-4B15-A6B4-1EFDA16EEEB9}" type="datetime1">
              <a:rPr lang="fr-FR" noProof="0" smtClean="0"/>
              <a:t>23/06/2019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498005-9236-461C-A055-9B9AB0DDFC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30599" y="6057923"/>
            <a:ext cx="4114800" cy="234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lvl1pPr algn="r">
              <a:defRPr sz="10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20050C-14A2-4A8D-A783-08B8265C7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1478" y="6057923"/>
            <a:ext cx="394063" cy="234000"/>
          </a:xfrm>
          <a:prstGeom prst="rect">
            <a:avLst/>
          </a:prstGeom>
        </p:spPr>
        <p:txBody>
          <a:bodyPr vert="horz" lIns="90000" tIns="0" rIns="0" bIns="0" rtlCol="0" anchor="t" anchorCtr="0"/>
          <a:lstStyle>
            <a:lvl1pPr algn="ctr">
              <a:defRPr sz="10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fld id="{3CE5352E-9B9F-4EDC-8769-7FA3D3F814C7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56533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3" r:id="rId5"/>
    <p:sldLayoutId id="2147483669" r:id="rId6"/>
    <p:sldLayoutId id="2147483662" r:id="rId7"/>
    <p:sldLayoutId id="2147483667" r:id="rId8"/>
    <p:sldLayoutId id="2147483668" r:id="rId9"/>
    <p:sldLayoutId id="2147483654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2" r:id="rId22"/>
    <p:sldLayoutId id="2147483683" r:id="rId23"/>
    <p:sldLayoutId id="2147483684" r:id="rId24"/>
    <p:sldLayoutId id="2147483687" r:id="rId25"/>
    <p:sldLayoutId id="2147483688" r:id="rId26"/>
    <p:sldLayoutId id="2147483696" r:id="rId27"/>
    <p:sldLayoutId id="2147483693" r:id="rId28"/>
    <p:sldLayoutId id="2147483692" r:id="rId29"/>
    <p:sldLayoutId id="2147483694" r:id="rId30"/>
    <p:sldLayoutId id="2147483686" r:id="rId31"/>
    <p:sldLayoutId id="2147483695" r:id="rId32"/>
    <p:sldLayoutId id="2147483690" r:id="rId33"/>
    <p:sldLayoutId id="2147483685" r:id="rId3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50" userDrawn="1">
          <p15:clr>
            <a:srgbClr val="F26B43"/>
          </p15:clr>
        </p15:guide>
        <p15:guide id="2" pos="7401" userDrawn="1">
          <p15:clr>
            <a:srgbClr val="F26B43"/>
          </p15:clr>
        </p15:guide>
        <p15:guide id="3" pos="279" userDrawn="1">
          <p15:clr>
            <a:srgbClr val="F26B43"/>
          </p15:clr>
        </p15:guide>
        <p15:guide id="4" pos="551" userDrawn="1">
          <p15:clr>
            <a:srgbClr val="F26B43"/>
          </p15:clr>
        </p15:guide>
        <p15:guide id="5" pos="7129" userDrawn="1">
          <p15:clr>
            <a:srgbClr val="F26B43"/>
          </p15:clr>
        </p15:guide>
        <p15:guide id="6" orient="horz" pos="4042" userDrawn="1">
          <p15:clr>
            <a:srgbClr val="F26B43"/>
          </p15:clr>
        </p15:guide>
        <p15:guide id="7" orient="horz" pos="377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Espace réservé d’image 8">
            <a:extLst>
              <a:ext uri="{FF2B5EF4-FFF2-40B4-BE49-F238E27FC236}">
                <a16:creationId xmlns:a16="http://schemas.microsoft.com/office/drawing/2014/main" id="{7D9BB4A7-CAD8-4F37-B282-CE7BA886307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50000"/>
          </a:blip>
          <a:srcRect t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D5B2BC59-134D-4AFC-B52F-67591CAB8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8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 UF INFRA &amp; SI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B39A2B74-3287-4C03-80AF-662CC92EF1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Lucas Usereau Arthur Fourfooz Maxime Larrieu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252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Espace réservé d’image 6">
            <a:extLst>
              <a:ext uri="{FF2B5EF4-FFF2-40B4-BE49-F238E27FC236}">
                <a16:creationId xmlns:a16="http://schemas.microsoft.com/office/drawing/2014/main" id="{D11F4D22-66FA-427F-8D2E-245BB0F8075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22CD4052-CA5C-4234-B1F4-5ADAACA35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SOMMAIRE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38679ED-B012-44FD-8C45-F9526C81ABD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I. PROBLEMATIQUE</a:t>
            </a:r>
          </a:p>
          <a:p>
            <a:pPr marL="342900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342900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II. TECHNOLOGIES</a:t>
            </a:r>
          </a:p>
          <a:p>
            <a:pPr marL="342900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III. DEPLOIEMENT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anose="020F0502020204030204"/>
            </a:endParaRPr>
          </a:p>
          <a:p>
            <a:pPr marL="342900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 panose="020F0502020204030204"/>
            </a:endParaRPr>
          </a:p>
          <a:p>
            <a:pPr marL="342900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/>
              </a:rPr>
              <a:t>IV. DEMONSTRATION</a:t>
            </a:r>
          </a:p>
          <a:p>
            <a:pPr marL="342900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/>
            <a:r>
              <a: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 CONCLUSION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0316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EA325F2-7A9D-4CD2-BC2A-E62618D9D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PROBLEMATIQUE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E0D5F10-D404-44BB-9FA3-BB375B5A7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Mise en place d’une topologie réseau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CE7DC52B-CC70-4061-93ED-F4C2DD548EB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0128" y="3300065"/>
            <a:ext cx="4584212" cy="1745768"/>
          </a:xfrm>
        </p:spPr>
        <p:txBody>
          <a:bodyPr vert="horz" lIns="36000" tIns="0" rIns="0" bIns="0" rtlCol="0" anchor="t">
            <a:normAutofit/>
          </a:bodyPr>
          <a:lstStyle/>
          <a:p>
            <a:pPr rtl="0"/>
            <a:r>
              <a:rPr lang="fr-FR" dirty="0"/>
              <a:t>Machine client</a:t>
            </a:r>
          </a:p>
          <a:p>
            <a:pPr marL="215900" indent="-215900"/>
            <a:r>
              <a:rPr lang="fr-FR" dirty="0"/>
              <a:t>3 Routeurs</a:t>
            </a:r>
          </a:p>
          <a:p>
            <a:pPr marL="215900" indent="-215900"/>
            <a:r>
              <a:rPr lang="fr-FR" dirty="0"/>
              <a:t>Machine serveur </a:t>
            </a:r>
          </a:p>
          <a:p>
            <a:pPr marL="215900" indent="-215900"/>
            <a:r>
              <a:rPr lang="fr-FR" dirty="0"/>
              <a:t>3 Areas différentes</a:t>
            </a:r>
          </a:p>
        </p:txBody>
      </p:sp>
      <p:pic>
        <p:nvPicPr>
          <p:cNvPr id="13" name="Espace réservé d’image 12">
            <a:extLst>
              <a:ext uri="{FF2B5EF4-FFF2-40B4-BE49-F238E27FC236}">
                <a16:creationId xmlns:a16="http://schemas.microsoft.com/office/drawing/2014/main" id="{C76A07FE-2544-4C1F-90C7-5C3BFD0DC68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096000" y="1557845"/>
            <a:ext cx="5637276" cy="3758184"/>
          </a:xfr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BE5032-BBDB-454D-8B28-8882C522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7658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/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074702-8A75-423F-B84F-018408207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TECHNOLOGIES UTILIS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595DC9A3-0BE7-4944-AA93-1689F0A884FC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 vert="horz" lIns="36000" tIns="0" rIns="0" bIns="0" rtlCol="0" anchor="t">
            <a:norm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Outils et protocoles utilisés pour le projet</a:t>
            </a:r>
          </a:p>
        </p:txBody>
      </p:sp>
      <p:pic>
        <p:nvPicPr>
          <p:cNvPr id="51" name="Espace réservé d’image 50">
            <a:extLst>
              <a:ext uri="{FF2B5EF4-FFF2-40B4-BE49-F238E27FC236}">
                <a16:creationId xmlns:a16="http://schemas.microsoft.com/office/drawing/2014/main" id="{CE94755E-3E02-4C45-936F-D02A0217AA3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tretch>
            <a:fillRect/>
          </a:stretch>
        </p:blipFill>
        <p:spPr>
          <a:xfrm>
            <a:off x="864044" y="2284186"/>
            <a:ext cx="557784" cy="5577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F0191D5-DBF1-43B7-BBB0-730366719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GNS3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B744087-FB5E-49D7-98F3-1A513E463A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36000" tIns="0" rIns="0" bIns="0" rtlCol="0" anchor="t">
            <a:normAutofit/>
          </a:bodyPr>
          <a:lstStyle/>
          <a:p>
            <a:r>
              <a:rPr lang="fr-FR" b="1" dirty="0">
                <a:ea typeface="+mn-lt"/>
                <a:cs typeface="+mn-lt"/>
              </a:rPr>
              <a:t>GNS3</a:t>
            </a:r>
            <a:r>
              <a:rPr lang="fr-FR" dirty="0">
                <a:ea typeface="+mn-lt"/>
                <a:cs typeface="+mn-lt"/>
              </a:rPr>
              <a:t> (</a:t>
            </a:r>
            <a:r>
              <a:rPr lang="fr-FR" b="1" dirty="0" err="1">
                <a:ea typeface="+mn-lt"/>
                <a:cs typeface="+mn-lt"/>
              </a:rPr>
              <a:t>G</a:t>
            </a:r>
            <a:r>
              <a:rPr lang="fr-FR" dirty="0" err="1">
                <a:ea typeface="+mn-lt"/>
                <a:cs typeface="+mn-lt"/>
              </a:rPr>
              <a:t>raphical</a:t>
            </a:r>
            <a:r>
              <a:rPr lang="fr-FR" dirty="0">
                <a:ea typeface="+mn-lt"/>
                <a:cs typeface="+mn-lt"/>
              </a:rPr>
              <a:t> </a:t>
            </a:r>
            <a:r>
              <a:rPr lang="fr-FR" b="1" dirty="0">
                <a:ea typeface="+mn-lt"/>
                <a:cs typeface="+mn-lt"/>
              </a:rPr>
              <a:t>N</a:t>
            </a:r>
            <a:r>
              <a:rPr lang="fr-FR" dirty="0">
                <a:ea typeface="+mn-lt"/>
                <a:cs typeface="+mn-lt"/>
              </a:rPr>
              <a:t>etwork </a:t>
            </a:r>
            <a:r>
              <a:rPr lang="fr-FR" b="1" dirty="0">
                <a:ea typeface="+mn-lt"/>
                <a:cs typeface="+mn-lt"/>
              </a:rPr>
              <a:t>S</a:t>
            </a:r>
            <a:r>
              <a:rPr lang="fr-FR" dirty="0">
                <a:ea typeface="+mn-lt"/>
                <a:cs typeface="+mn-lt"/>
              </a:rPr>
              <a:t>imulator) est un logiciel libre permettant l'émulation ou la simulation de réseaux informatiques.</a:t>
            </a:r>
          </a:p>
        </p:txBody>
      </p:sp>
      <p:pic>
        <p:nvPicPr>
          <p:cNvPr id="39" name="Espace réservé d’image 38">
            <a:extLst>
              <a:ext uri="{FF2B5EF4-FFF2-40B4-BE49-F238E27FC236}">
                <a16:creationId xmlns:a16="http://schemas.microsoft.com/office/drawing/2014/main" id="{F56C6E05-2968-4DE1-9D1C-B5646DF6CB7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4"/>
          <a:stretch>
            <a:fillRect/>
          </a:stretch>
        </p:blipFill>
        <p:spPr>
          <a:xfrm>
            <a:off x="6514178" y="2284186"/>
            <a:ext cx="557784" cy="5577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39A8CC28-6DD2-445E-BB0B-D20300C9A8B0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CentOS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6AB53B3A-22A6-4234-A6A3-0873B4C6AE4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36000" tIns="0" rIns="0" bIns="0" rtlCol="0" anchor="t">
            <a:normAutofit/>
          </a:bodyPr>
          <a:lstStyle/>
          <a:p>
            <a:r>
              <a:rPr lang="fr-FR" b="1" dirty="0">
                <a:ea typeface="+mn-lt"/>
                <a:cs typeface="+mn-lt"/>
              </a:rPr>
              <a:t>CentOS</a:t>
            </a:r>
            <a:r>
              <a:rPr lang="fr-FR" dirty="0">
                <a:ea typeface="+mn-lt"/>
                <a:cs typeface="+mn-lt"/>
              </a:rPr>
              <a:t> (</a:t>
            </a:r>
            <a:r>
              <a:rPr lang="fr-FR" b="1" dirty="0">
                <a:ea typeface="+mn-lt"/>
                <a:cs typeface="+mn-lt"/>
              </a:rPr>
              <a:t>C</a:t>
            </a:r>
            <a:r>
              <a:rPr lang="fr-FR" dirty="0">
                <a:ea typeface="+mn-lt"/>
                <a:cs typeface="+mn-lt"/>
              </a:rPr>
              <a:t>ommunity </a:t>
            </a:r>
            <a:r>
              <a:rPr lang="fr-FR" b="1" dirty="0" err="1">
                <a:ea typeface="+mn-lt"/>
                <a:cs typeface="+mn-lt"/>
              </a:rPr>
              <a:t>ent</a:t>
            </a:r>
            <a:r>
              <a:rPr lang="fr-FR" dirty="0" err="1">
                <a:ea typeface="+mn-lt"/>
                <a:cs typeface="+mn-lt"/>
              </a:rPr>
              <a:t>erprise</a:t>
            </a:r>
            <a:r>
              <a:rPr lang="fr-FR" dirty="0">
                <a:ea typeface="+mn-lt"/>
                <a:cs typeface="+mn-lt"/>
              </a:rPr>
              <a:t> </a:t>
            </a:r>
            <a:r>
              <a:rPr lang="fr-FR" b="1" dirty="0">
                <a:ea typeface="+mn-lt"/>
                <a:cs typeface="+mn-lt"/>
              </a:rPr>
              <a:t>O</a:t>
            </a:r>
            <a:r>
              <a:rPr lang="fr-FR" dirty="0">
                <a:ea typeface="+mn-lt"/>
                <a:cs typeface="+mn-lt"/>
              </a:rPr>
              <a:t>perating </a:t>
            </a:r>
            <a:r>
              <a:rPr lang="fr-FR" b="1" dirty="0">
                <a:ea typeface="+mn-lt"/>
                <a:cs typeface="+mn-lt"/>
              </a:rPr>
              <a:t>S</a:t>
            </a:r>
            <a:r>
              <a:rPr lang="fr-FR" dirty="0">
                <a:ea typeface="+mn-lt"/>
                <a:cs typeface="+mn-lt"/>
              </a:rPr>
              <a:t>ystem) est une distribution GNU/Linux principalement destinée aux serveurs.</a:t>
            </a:r>
          </a:p>
        </p:txBody>
      </p:sp>
      <p:pic>
        <p:nvPicPr>
          <p:cNvPr id="47" name="Espace réservé d’image 46">
            <a:extLst>
              <a:ext uri="{FF2B5EF4-FFF2-40B4-BE49-F238E27FC236}">
                <a16:creationId xmlns:a16="http://schemas.microsoft.com/office/drawing/2014/main" id="{041AAE65-C7F3-4A67-9997-9F37F234867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tretch>
            <a:fillRect/>
          </a:stretch>
        </p:blipFill>
        <p:spPr>
          <a:xfrm>
            <a:off x="6486746" y="4140079"/>
            <a:ext cx="964435" cy="5147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527411E9-7586-4E60-A67E-57517F797ECE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 rtlCol="0"/>
          <a:lstStyle/>
          <a:p>
            <a:pPr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Routeur Cisco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A0665AA9-7996-4F7E-9EBD-9502039CD3D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vert="horz" lIns="36000" tIns="0" rIns="0" bIns="0" rtlCol="0" anchor="t">
            <a:normAutofit lnSpcReduction="10000"/>
          </a:bodyPr>
          <a:lstStyle/>
          <a:p>
            <a:r>
              <a:rPr lang="fr-FR" dirty="0"/>
              <a:t>Un </a:t>
            </a:r>
            <a:r>
              <a:rPr lang="fr-FR" b="1" dirty="0"/>
              <a:t>routeur </a:t>
            </a:r>
            <a:r>
              <a:rPr lang="fr-FR" dirty="0"/>
              <a:t>sert à traite les adresses IP et les dirige vers la correspondance des adresses réseaux avec les interfaces physiques du routeur.</a:t>
            </a:r>
          </a:p>
        </p:txBody>
      </p:sp>
      <p:pic>
        <p:nvPicPr>
          <p:cNvPr id="43" name="Espace réservé d’image 42">
            <a:extLst>
              <a:ext uri="{FF2B5EF4-FFF2-40B4-BE49-F238E27FC236}">
                <a16:creationId xmlns:a16="http://schemas.microsoft.com/office/drawing/2014/main" id="{C58412A8-4CBF-47B3-865A-C17F394AC2C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6"/>
          <a:stretch>
            <a:fillRect/>
          </a:stretch>
        </p:blipFill>
        <p:spPr>
          <a:xfrm>
            <a:off x="712083" y="3990304"/>
            <a:ext cx="861705" cy="6462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58C7FCDF-C095-418D-B8A5-3D9E26756B8E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 rtlCol="0"/>
          <a:lstStyle/>
          <a:p>
            <a:pPr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OSPF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A6A0C06E-2C62-495A-9F3F-E595CFA9276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36000" tIns="0" rIns="0" bIns="0" rtlCol="0" anchor="t">
            <a:normAutofit/>
          </a:bodyPr>
          <a:lstStyle/>
          <a:p>
            <a:r>
              <a:rPr lang="fr-FR" dirty="0">
                <a:ea typeface="+mn-lt"/>
                <a:cs typeface="+mn-lt"/>
              </a:rPr>
              <a:t> </a:t>
            </a:r>
            <a:r>
              <a:rPr lang="fr-FR" b="1" dirty="0">
                <a:ea typeface="+mn-lt"/>
                <a:cs typeface="+mn-lt"/>
              </a:rPr>
              <a:t>OSPF </a:t>
            </a:r>
            <a:r>
              <a:rPr lang="fr-FR" dirty="0">
                <a:ea typeface="+mn-lt"/>
                <a:cs typeface="+mn-lt"/>
              </a:rPr>
              <a:t>(</a:t>
            </a:r>
            <a:r>
              <a:rPr lang="en" b="1" dirty="0">
                <a:ea typeface="+mn-lt"/>
                <a:cs typeface="+mn-lt"/>
              </a:rPr>
              <a:t>O</a:t>
            </a:r>
            <a:r>
              <a:rPr lang="en" dirty="0">
                <a:ea typeface="+mn-lt"/>
                <a:cs typeface="+mn-lt"/>
              </a:rPr>
              <a:t>pen </a:t>
            </a:r>
            <a:r>
              <a:rPr lang="en" b="1" dirty="0">
                <a:ea typeface="+mn-lt"/>
                <a:cs typeface="+mn-lt"/>
              </a:rPr>
              <a:t>S</a:t>
            </a:r>
            <a:r>
              <a:rPr lang="en" dirty="0">
                <a:ea typeface="+mn-lt"/>
                <a:cs typeface="+mn-lt"/>
              </a:rPr>
              <a:t>hortest </a:t>
            </a:r>
            <a:r>
              <a:rPr lang="en" b="1" dirty="0">
                <a:ea typeface="+mn-lt"/>
                <a:cs typeface="+mn-lt"/>
              </a:rPr>
              <a:t>P</a:t>
            </a:r>
            <a:r>
              <a:rPr lang="en" dirty="0">
                <a:ea typeface="+mn-lt"/>
                <a:cs typeface="+mn-lt"/>
              </a:rPr>
              <a:t>ath </a:t>
            </a:r>
            <a:r>
              <a:rPr lang="en" b="1" dirty="0">
                <a:ea typeface="+mn-lt"/>
                <a:cs typeface="+mn-lt"/>
              </a:rPr>
              <a:t>F</a:t>
            </a:r>
            <a:r>
              <a:rPr lang="en" dirty="0">
                <a:ea typeface="+mn-lt"/>
                <a:cs typeface="+mn-lt"/>
              </a:rPr>
              <a:t>irst</a:t>
            </a:r>
            <a:r>
              <a:rPr lang="fr-FR" dirty="0">
                <a:ea typeface="+mn-lt"/>
                <a:cs typeface="+mn-lt"/>
              </a:rPr>
              <a:t>) est un protocole de routage interne IP de type « à état de liens »</a:t>
            </a:r>
            <a:endParaRPr lang="fr-FR" dirty="0"/>
          </a:p>
          <a:p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95D9BC-AB8F-4271-8A48-4BAD2E39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562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build="p"/>
      <p:bldP spid="3" grpId="0" build="p"/>
      <p:bldP spid="7" grpId="0" build="p"/>
      <p:bldP spid="8" grpId="0" build="p"/>
      <p:bldP spid="9" grpId="0" build="p"/>
      <p:bldP spid="12" grpId="0" build="p"/>
      <p:bldP spid="13" grpId="0" build="p"/>
      <p:bldP spid="14" grpId="0" build="p"/>
      <p:bldP spid="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F53500-0DDA-4413-93F5-DB62B4459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DEPLOIEMENT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7B55A019-134A-4A70-9AF4-0E1387436E0D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Mise en place du réseau 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FBCE920-72A2-47F9-825A-8D47D0868AD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/>
          <a:p>
            <a:pPr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C0801E81-F581-4F86-A966-58A0B6195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Checklist IP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Routers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VMs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2D086C8-0938-466F-9707-4E66E031691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Définition des IP statiques des routeurs et des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VMs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7D48F08A-DB4D-4A22-91C7-252109861A3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3BDB6A5B-0B7C-4D24-906B-D735042FABFF}"/>
              </a:ext>
            </a:extLst>
          </p:cNvPr>
          <p:cNvSpPr>
            <a:spLocks noGrp="1"/>
          </p:cNvSpPr>
          <p:nvPr>
            <p:ph type="body" idx="30"/>
          </p:nvPr>
        </p:nvSpPr>
        <p:spPr/>
        <p:txBody>
          <a:bodyPr rtlCol="0"/>
          <a:lstStyle/>
          <a:p>
            <a:pPr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OSPF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992A80DD-1725-4F20-9D18-5E51DC55F3D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/>
          <a:p>
            <a:pPr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 et configuration d’OSPF sur les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routers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ainsi que les routes à partager.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44B6F781-5753-4916-BEC6-4A34D54B4F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6530EDAC-3056-43DA-B0A1-F3E168469D41}"/>
              </a:ext>
            </a:extLst>
          </p:cNvPr>
          <p:cNvSpPr>
            <a:spLocks noGrp="1"/>
          </p:cNvSpPr>
          <p:nvPr>
            <p:ph type="body" idx="27"/>
          </p:nvPr>
        </p:nvSpPr>
        <p:spPr/>
        <p:txBody>
          <a:bodyPr rtlCol="0"/>
          <a:lstStyle/>
          <a:p>
            <a:pPr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DHCP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A14B604C-45E5-407E-BD3F-1CD5B52B32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Protocole d’attribution automatique des adresses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IPs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pPr rtl="0"/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rtl="0"/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13AC799-F01F-40A4-9433-15D791E6B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CE5352E-9B9F-4EDC-8769-7FA3D3F814C7}" type="slidenum">
              <a:rPr lang="fr-FR" smtClean="0"/>
              <a:pPr rtl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0046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/>
      <p:bldP spid="8" grpId="0" build="p"/>
      <p:bldP spid="9" grpId="0" build="p"/>
      <p:bldP spid="10" grpId="0" build="p"/>
      <p:bldP spid="14" grpId="0" build="p"/>
      <p:bldP spid="15" grpId="0" build="p"/>
      <p:bldP spid="16" grpId="0" build="p"/>
      <p:bldP spid="11" grpId="0" build="p"/>
      <p:bldP spid="12" grpId="0" build="p"/>
      <p:bldP spid="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074702-8A75-423F-B84F-01840820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3662" y="5118754"/>
            <a:ext cx="8584676" cy="10443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plans</a:t>
            </a:r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595DC9A3-0BE7-4944-AA93-1689F0A884FC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2280862" y="4637988"/>
            <a:ext cx="7630276" cy="462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Voici les différents plans conçus pour ce réseau. 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C45045A-6083-4B3E-956A-675823375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744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Oval 50">
            <a:extLst>
              <a:ext uri="{FF2B5EF4-FFF2-40B4-BE49-F238E27FC236}">
                <a16:creationId xmlns:a16="http://schemas.microsoft.com/office/drawing/2014/main" id="{EBD2B2B2-1395-4E7B-87A0-BD34551C0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5336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Picture 40">
            <a:extLst>
              <a:ext uri="{FF2B5EF4-FFF2-40B4-BE49-F238E27FC236}">
                <a16:creationId xmlns:a16="http://schemas.microsoft.com/office/drawing/2014/main" id="{3D985188-6387-472A-BB72-26D572C78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157" y="2120526"/>
            <a:ext cx="1837266" cy="725720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42875DDC-0225-45F8-B745-78688F2D1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5509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F329563-0961-4426-90D2-2DF4888E5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0101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2617755-D451-4BAF-9B55-518297BFF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0273" y="832894"/>
            <a:ext cx="3300984" cy="33009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6C062C2-3673-4248-BE21-B51B16E63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4865" y="997486"/>
            <a:ext cx="2971800" cy="2971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" name="Picture 45">
            <a:extLst>
              <a:ext uri="{FF2B5EF4-FFF2-40B4-BE49-F238E27FC236}">
                <a16:creationId xmlns:a16="http://schemas.microsoft.com/office/drawing/2014/main" id="{D267BC59-4FA6-44BC-9E10-D7186D815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5390" y="2230374"/>
            <a:ext cx="1608426" cy="441081"/>
          </a:xfrm>
          <a:prstGeom prst="rect">
            <a:avLst/>
          </a:prstGeom>
        </p:spPr>
      </p:pic>
      <p:pic>
        <p:nvPicPr>
          <p:cNvPr id="37" name="Picture 37">
            <a:extLst>
              <a:ext uri="{FF2B5EF4-FFF2-40B4-BE49-F238E27FC236}">
                <a16:creationId xmlns:a16="http://schemas.microsoft.com/office/drawing/2014/main" id="{B1736AFD-5694-458C-A073-E9182FFEA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602" y="1832105"/>
            <a:ext cx="2672795" cy="126109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295D9BC-AB8F-4271-8A48-4BAD2E39C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CE5352E-9B9F-4EDC-8769-7FA3D3F814C7}" type="slidenum">
              <a:rPr lang="en-US" sz="15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500">
              <a:solidFill>
                <a:srgbClr val="FFFFFF"/>
              </a:solidFill>
            </a:endParaRPr>
          </a:p>
        </p:txBody>
      </p:sp>
      <p:pic>
        <p:nvPicPr>
          <p:cNvPr id="14" name="Picture 45" descr="Une image contenant capture d’écran&#10;&#10;Description générée avec un niveau de confiance élevé">
            <a:extLst>
              <a:ext uri="{FF2B5EF4-FFF2-40B4-BE49-F238E27FC236}">
                <a16:creationId xmlns:a16="http://schemas.microsoft.com/office/drawing/2014/main" id="{9EE35EA3-8043-4D72-8A7F-287AD0A8AD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6611" y="1862308"/>
            <a:ext cx="6125341" cy="1680566"/>
          </a:xfrm>
          <a:prstGeom prst="rect">
            <a:avLst/>
          </a:prstGeom>
        </p:spPr>
      </p:pic>
      <p:pic>
        <p:nvPicPr>
          <p:cNvPr id="15" name="Picture 40">
            <a:extLst>
              <a:ext uri="{FF2B5EF4-FFF2-40B4-BE49-F238E27FC236}">
                <a16:creationId xmlns:a16="http://schemas.microsoft.com/office/drawing/2014/main" id="{0EED7F1E-EAF4-4CEA-911D-69BA8CDA2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560" y="1559007"/>
            <a:ext cx="6198108" cy="244251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E44D947-83BD-489F-A57A-42FF62616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55491" y="6014751"/>
            <a:ext cx="12001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14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17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Espace réservé d’image 12">
            <a:extLst>
              <a:ext uri="{FF2B5EF4-FFF2-40B4-BE49-F238E27FC236}">
                <a16:creationId xmlns:a16="http://schemas.microsoft.com/office/drawing/2014/main" id="{79BCF723-A3AE-42E3-80C1-352D7C8796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2A3A23C-C6B1-4060-8AB4-80821CC5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DEMONSTRATION</a:t>
            </a:r>
          </a:p>
        </p:txBody>
      </p:sp>
      <p:cxnSp>
        <p:nvCxnSpPr>
          <p:cNvPr id="53" name="Straight Connector 19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1016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Espace réservé d’image 10">
            <a:extLst>
              <a:ext uri="{FF2B5EF4-FFF2-40B4-BE49-F238E27FC236}">
                <a16:creationId xmlns:a16="http://schemas.microsoft.com/office/drawing/2014/main" id="{179AA3B4-DDB4-4B2A-B234-DE5CD2E340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50000"/>
          </a:blip>
          <a:srcRect t="10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BA1A0A4F-F62B-4411-8D3E-82A00A1F4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80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MERCI DE VOTRE ECOUTE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6752B999-CAEB-49BE-835B-3CF1107C4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AVEZ-VOUS DES QUESTIONS 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947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build="p" animBg="1"/>
    </p:bldLst>
  </p:timing>
</p:sld>
</file>

<file path=ppt/theme/theme1.xml><?xml version="1.0" encoding="utf-8"?>
<a:theme xmlns:a="http://schemas.openxmlformats.org/drawingml/2006/main" name="Thème Office">
  <a:themeElements>
    <a:clrScheme name="Custom 6">
      <a:dk1>
        <a:srgbClr val="3F5779"/>
      </a:dk1>
      <a:lt1>
        <a:sysClr val="window" lastClr="FFFFFF"/>
      </a:lt1>
      <a:dk2>
        <a:srgbClr val="96556D"/>
      </a:dk2>
      <a:lt2>
        <a:srgbClr val="3B99BB"/>
      </a:lt2>
      <a:accent1>
        <a:srgbClr val="96556D"/>
      </a:accent1>
      <a:accent2>
        <a:srgbClr val="FFFFFF"/>
      </a:accent2>
      <a:accent3>
        <a:srgbClr val="855939"/>
      </a:accent3>
      <a:accent4>
        <a:srgbClr val="3D8C74"/>
      </a:accent4>
      <a:accent5>
        <a:srgbClr val="999999"/>
      </a:accent5>
      <a:accent6>
        <a:srgbClr val="3B99BB"/>
      </a:accent6>
      <a:hlink>
        <a:srgbClr val="3F5779"/>
      </a:hlink>
      <a:folHlink>
        <a:srgbClr val="3F577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rgbClr val="6D3B4F">
                <a:alpha val="20000"/>
              </a:srgbClr>
            </a:gs>
            <a:gs pos="100000">
              <a:schemeClr val="bg2">
                <a:alpha val="20000"/>
              </a:schemeClr>
            </a:gs>
          </a:gsLst>
          <a:lin ang="10800000" scaled="1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566824_TF33850888.potx" id="{045678AB-DE88-44D3-95CF-02D8E33F438A}" vid="{33FBA927-D1E2-4F35-9866-BF2C9D57431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144</Words>
  <Application>Microsoft Office PowerPoint</Application>
  <PresentationFormat>Grand écran</PresentationFormat>
  <Paragraphs>56</Paragraphs>
  <Slides>8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Thème Office</vt:lpstr>
      <vt:lpstr>PROJET UF INFRA &amp; SI</vt:lpstr>
      <vt:lpstr>SOMMAIRE</vt:lpstr>
      <vt:lpstr>PROBLEMATIQUE</vt:lpstr>
      <vt:lpstr>TECHNOLOGIES UTILISÉES</vt:lpstr>
      <vt:lpstr>DEPLOIEMENT</vt:lpstr>
      <vt:lpstr>Les plans</vt:lpstr>
      <vt:lpstr>DEMONSTRATION</vt:lpstr>
      <vt:lpstr>MERCI DE VOTRE ECOUTE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UF INFRA &amp; SI</dc:title>
  <dc:creator/>
  <cp:lastModifiedBy/>
  <cp:revision>1460</cp:revision>
  <dcterms:created xsi:type="dcterms:W3CDTF">2019-06-23T13:56:44Z</dcterms:created>
  <dcterms:modified xsi:type="dcterms:W3CDTF">2019-06-24T10:42:34Z</dcterms:modified>
</cp:coreProperties>
</file>